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1" r:id="rId3"/>
    <p:sldId id="262" r:id="rId4"/>
    <p:sldId id="257" r:id="rId5"/>
    <p:sldId id="264" r:id="rId6"/>
    <p:sldId id="263" r:id="rId7"/>
    <p:sldId id="265" r:id="rId8"/>
    <p:sldId id="267" r:id="rId9"/>
    <p:sldId id="268" r:id="rId10"/>
    <p:sldId id="270" r:id="rId11"/>
    <p:sldId id="269" r:id="rId12"/>
    <p:sldId id="274" r:id="rId13"/>
    <p:sldId id="271" r:id="rId14"/>
    <p:sldId id="275" r:id="rId15"/>
    <p:sldId id="276" r:id="rId16"/>
    <p:sldId id="278" r:id="rId17"/>
    <p:sldId id="277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C61C4-55D6-4240-B650-C37B83A86390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56C60-D7EB-4EC5-86B8-69B8895A1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1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73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4699E-05B1-A230-2863-9FAC14F73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800DE7-8A35-8F3A-5EE3-894438280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6DD558-81A4-1C0C-14C9-B962D31AC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6A1DA-994C-02BE-81CB-86CB2DFDA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39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E6D5A-E30E-EC7D-4E83-965FA6D5A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6493D-D848-41AD-E842-687B19CB6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91EBAA-138F-BC71-1810-6A75789DF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82DCC-7105-F3C6-AB69-585DBF511F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56C60-D7EB-4EC5-86B8-69B8895A11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81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02FFB-98FD-D41C-1983-EF3E1EFA3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491E72-649E-699F-2C3F-F469E84C9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AC617-CB7F-B653-F9CE-A5059B51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5D51F-DE75-4728-A124-0D3E8AC94792}" type="datetime1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55C50-5E33-4498-F72D-44ED7BBB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F9984-E610-EC10-FAB1-9EAA3907A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61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A912E-C95B-FBBA-F73A-62CF3486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B37F0-F009-5726-2942-DF1DFA157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88BCE-408C-1C85-E118-9BE91127D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9C7DC-1E83-43B6-AE41-4ABE79B3661F}" type="datetime1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0636-4F67-20F4-2638-EEA3860F0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DA877-35AA-569E-501B-E0236ECA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54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BF6E28-2686-12A3-B0C8-37B06DFCEA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31AA0A-168A-2A2E-9F06-5F8B9F79D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55348-B9BA-29C3-716A-38A147E2A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286E-7543-48F3-B8E7-499B9B9639E9}" type="datetime1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260E0-F56B-37B4-8BC9-395D6F64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64B82-7941-3C09-89D7-D235BAE4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3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3D9C8-A556-FBF8-E4FC-C0861F3F2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AC0BA-5E96-1619-30F2-9D0710C10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4B811-3368-9742-897B-62989A18F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2E858-7650-4C96-A5FD-C21289B822E8}" type="datetime1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2FD87-2052-5457-92AF-291D37EE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195DF-79CA-D5A6-C50E-5FCCBBB0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58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270AA-9326-6E92-44D3-FDA109AF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2DE1E-EA78-8015-38E6-D017AB990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8D6D3-CB7A-9419-FC8B-FD7E67EB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3F8A-8F5D-486D-B5C4-1B993A750858}" type="datetime1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FC353-A60D-3B3E-4C07-9836D811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06FEA-7B85-A336-346F-220124196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98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BFBE-E50C-03E6-02A8-B4BAB6E2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DF40F-03AC-B3CE-6072-440EF74D6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0E7D7-0444-DE79-57E2-0F9DCDCA8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D041E-ED58-2D09-F8F9-74522BE43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702DF-7028-4FDF-A473-7FAC4F3AC157}" type="datetime1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3F322-CCBA-B2BD-6456-09B84133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08CC5-4430-FA50-AA70-0E92ED5C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3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C18D-70A4-57D7-BB73-7DE485277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DBB37-6603-EC6D-B3E1-E95A64480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D5391-90FD-85BB-1854-60BB36A09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F9D5C-89CB-29CE-60C3-13B2B8680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DF5F1C-3ADB-B386-6A90-1698D8A5F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4FA4E8-3BB4-1383-1F5F-390B6406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D629-ED67-4AEA-9210-C26704382E5C}" type="datetime1">
              <a:rPr lang="en-US" smtClean="0"/>
              <a:t>8/9/2025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C1C50-977D-BAD8-E4D8-9BBC3F8EC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CE6D8D-5D75-55E6-D07C-F3A4E468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1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00A1B-6190-7CCF-D73D-F022D7F8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2EF944-BE5E-F2C1-D631-FAB130DD7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44F01-FB83-4A48-83BC-33C0EEDC0E5D}" type="datetime1">
              <a:rPr lang="en-US" smtClean="0"/>
              <a:t>8/9/2025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D9A3B-65C8-EAED-E74E-02EE050C1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13C6C-6C93-3EFE-74EF-4FBA09C1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5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0BF26B-5F96-C488-D1C2-F3B227D96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BB40C-6767-403C-826F-D5BE17FFF6EC}" type="datetime1">
              <a:rPr lang="en-US" smtClean="0"/>
              <a:t>8/9/2025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5FCCE7-798F-D541-F0D1-CC23182DB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27753-CDCA-060C-CFBC-ED93B201C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64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CE2B-DCA4-53EF-3EBB-B452FFCE7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7D532-3E27-C7D3-78CA-D5F79A780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BC779-8836-B7AA-2810-0891BD1E7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FA8E7-524E-199E-7DF4-B3CD242CB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C5495-A24D-4F68-B174-4586053AC50E}" type="datetime1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A6D31-A738-76A0-9197-E04820A3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31833-B528-118F-92BC-145FC0DE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1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8EF4-CC62-0012-70B7-CAD931BD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8A17EC-23AD-65D9-11C2-8D200A5ED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730AB-09B7-2BBA-B122-6828FC30C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56111-61A0-9030-4584-7146FF2C6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2621E-D58E-4DFA-B3AD-088E903397C8}" type="datetime1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964E5-A9F8-C46A-8726-BB91558B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EB80E-C0EA-90D6-1A61-864B93C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0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682482-BBE2-3C1F-D2BB-9FD46D253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8EF27-4D8E-AAD1-8ED0-04F6A80CC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F2B7-270C-5A8A-8435-2A9ADF1D4D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2C89C-DD58-4807-BC48-742ED4F3B5D7}" type="datetime1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B3683-C2E5-6BEB-7E42-F0875CAE5E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9FDD1-49E8-0440-D63E-DA9206768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C61DE-C198-465C-8C84-606A27CF6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4A94-6932-FAE5-1187-4CC6194DB9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00B0F0"/>
                </a:solidFill>
              </a:rPr>
              <a:t>Adversarial Attacks on MNIST using FGSM &amp; 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3471A-38C9-2FE8-6AE7-800FF83F96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Hands-on Practice with Adversarial Robustness Toolbox (ART)</a:t>
            </a:r>
          </a:p>
          <a:p>
            <a:r>
              <a:rPr lang="en-US" sz="1800" dirty="0"/>
              <a:t>Presented by : Reem AL-ZOUHBY</a:t>
            </a:r>
            <a:br>
              <a:rPr lang="en-US" sz="1800" dirty="0"/>
            </a:br>
            <a:r>
              <a:rPr lang="en-US" sz="1800" dirty="0">
                <a:ea typeface="Noto Sans" pitchFamily="34" charset="-122"/>
                <a:cs typeface="Noto Sans" pitchFamily="34" charset="-120"/>
              </a:rPr>
              <a:t>August 11, 2025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 descr="Lebanese University Faculty Of Engineering Branch I">
            <a:extLst>
              <a:ext uri="{FF2B5EF4-FFF2-40B4-BE49-F238E27FC236}">
                <a16:creationId xmlns:a16="http://schemas.microsoft.com/office/drawing/2014/main" id="{DA39F925-201E-3C68-7E34-523965C2A1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1381" cy="1091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1B2438-1738-AB63-59E1-D4D844A43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065" y="16022"/>
            <a:ext cx="1358610" cy="13586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78FA4-E374-A22B-CDD6-30846D74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96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F25CB-52C2-E60F-870B-054A903E5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29FD773F-44D6-EE3D-6F40-F75CB92B7F8D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0318A37B-D1E5-A79F-2B05-88359D5167DC}"/>
              </a:ext>
            </a:extLst>
          </p:cNvPr>
          <p:cNvSpPr>
            <a:spLocks/>
          </p:cNvSpPr>
          <p:nvPr/>
        </p:nvSpPr>
        <p:spPr bwMode="auto">
          <a:xfrm>
            <a:off x="-61286" y="206964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37E97CA2-74B7-83EE-F338-040FC4037E9B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CA89EC3F-A98B-5864-A54E-BE719B42EE25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3439C4C9-5B10-716B-0A42-C4DB69049B0E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CFED04-2637-F998-CCA3-44BF970711FD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DE0140CA-0C12-DC35-1DE0-C16B70102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38AF1FD-7170-5F48-B27B-7BA1E0095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57FA3EC-B96C-7EE7-83B5-EFA911F2872A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BD4FD1C3-A040-2A1D-C805-E52481723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18110E26-CFCF-B0AD-1D4E-65C17E69B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705AF99-8ABA-5F4D-983A-8C9A0ACE1908}"/>
              </a:ext>
            </a:extLst>
          </p:cNvPr>
          <p:cNvGrpSpPr/>
          <p:nvPr/>
        </p:nvGrpSpPr>
        <p:grpSpPr>
          <a:xfrm>
            <a:off x="3460425" y="1670175"/>
            <a:ext cx="752297" cy="1063462"/>
            <a:chOff x="2873055" y="2799038"/>
            <a:chExt cx="725593" cy="1025713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AC0583D1-996D-5621-FDDC-7AB226392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671" y="2799038"/>
              <a:ext cx="721977" cy="1025713"/>
            </a:xfrm>
            <a:custGeom>
              <a:avLst/>
              <a:gdLst>
                <a:gd name="T0" fmla="*/ 183 w 366"/>
                <a:gd name="T1" fmla="*/ 0 h 521"/>
                <a:gd name="T2" fmla="*/ 0 w 366"/>
                <a:gd name="T3" fmla="*/ 182 h 521"/>
                <a:gd name="T4" fmla="*/ 183 w 366"/>
                <a:gd name="T5" fmla="*/ 521 h 521"/>
                <a:gd name="T6" fmla="*/ 366 w 366"/>
                <a:gd name="T7" fmla="*/ 182 h 521"/>
                <a:gd name="T8" fmla="*/ 183 w 3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521">
                  <a:moveTo>
                    <a:pt x="183" y="0"/>
                  </a:moveTo>
                  <a:cubicBezTo>
                    <a:pt x="82" y="0"/>
                    <a:pt x="0" y="82"/>
                    <a:pt x="0" y="182"/>
                  </a:cubicBezTo>
                  <a:cubicBezTo>
                    <a:pt x="0" y="309"/>
                    <a:pt x="183" y="521"/>
                    <a:pt x="183" y="521"/>
                  </a:cubicBezTo>
                  <a:cubicBezTo>
                    <a:pt x="183" y="521"/>
                    <a:pt x="366" y="309"/>
                    <a:pt x="366" y="182"/>
                  </a:cubicBezTo>
                  <a:cubicBezTo>
                    <a:pt x="366" y="82"/>
                    <a:pt x="284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20619F3C-309F-C629-3D26-785EAF01B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055" y="2807475"/>
              <a:ext cx="720771" cy="720771"/>
            </a:xfrm>
            <a:custGeom>
              <a:avLst/>
              <a:gdLst>
                <a:gd name="T0" fmla="*/ 306 w 366"/>
                <a:gd name="T1" fmla="*/ 116 h 366"/>
                <a:gd name="T2" fmla="*/ 114 w 366"/>
                <a:gd name="T3" fmla="*/ 303 h 366"/>
                <a:gd name="T4" fmla="*/ 63 w 366"/>
                <a:gd name="T5" fmla="*/ 252 h 366"/>
                <a:gd name="T6" fmla="*/ 249 w 366"/>
                <a:gd name="T7" fmla="*/ 60 h 366"/>
                <a:gd name="T8" fmla="*/ 306 w 366"/>
                <a:gd name="T9" fmla="*/ 11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66">
                  <a:moveTo>
                    <a:pt x="306" y="116"/>
                  </a:moveTo>
                  <a:cubicBezTo>
                    <a:pt x="366" y="243"/>
                    <a:pt x="241" y="366"/>
                    <a:pt x="114" y="303"/>
                  </a:cubicBezTo>
                  <a:cubicBezTo>
                    <a:pt x="92" y="292"/>
                    <a:pt x="74" y="274"/>
                    <a:pt x="63" y="252"/>
                  </a:cubicBezTo>
                  <a:cubicBezTo>
                    <a:pt x="0" y="125"/>
                    <a:pt x="123" y="0"/>
                    <a:pt x="249" y="60"/>
                  </a:cubicBezTo>
                  <a:cubicBezTo>
                    <a:pt x="274" y="71"/>
                    <a:pt x="294" y="91"/>
                    <a:pt x="30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C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3146300-C38F-61C2-8BB0-9F04752F3CD3}"/>
              </a:ext>
            </a:extLst>
          </p:cNvPr>
          <p:cNvSpPr txBox="1"/>
          <p:nvPr/>
        </p:nvSpPr>
        <p:spPr>
          <a:xfrm>
            <a:off x="7060642" y="832551"/>
            <a:ext cx="39382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Perfect… Until We Attack</a:t>
            </a:r>
            <a:endParaRPr lang="en-IN" sz="6000" b="1" dirty="0">
              <a:ea typeface="Roboto" pitchFamily="2" charset="0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BF920-F9BF-A927-B044-6BED8A68C80E}"/>
              </a:ext>
            </a:extLst>
          </p:cNvPr>
          <p:cNvSpPr txBox="1"/>
          <p:nvPr/>
        </p:nvSpPr>
        <p:spPr>
          <a:xfrm>
            <a:off x="2950466" y="510241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A1298-3A05-C450-25C4-9C1C4CABC4B7}"/>
              </a:ext>
            </a:extLst>
          </p:cNvPr>
          <p:cNvSpPr txBox="1"/>
          <p:nvPr/>
        </p:nvSpPr>
        <p:spPr>
          <a:xfrm>
            <a:off x="-1674598" y="1327958"/>
            <a:ext cx="282554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Model CNN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1F9FB-1A0E-82DE-2ECD-2862A62C3113}"/>
              </a:ext>
            </a:extLst>
          </p:cNvPr>
          <p:cNvSpPr txBox="1"/>
          <p:nvPr/>
        </p:nvSpPr>
        <p:spPr>
          <a:xfrm>
            <a:off x="4176286" y="168784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FGSM ATTACK </a:t>
            </a:r>
          </a:p>
        </p:txBody>
      </p:sp>
    </p:spTree>
    <p:extLst>
      <p:ext uri="{BB962C8B-B14F-4D97-AF65-F5344CB8AC3E}">
        <p14:creationId xmlns:p14="http://schemas.microsoft.com/office/powerpoint/2010/main" val="67449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B9658-5A0C-26F9-7B7B-41CDCD4C4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9A85B-B786-4717-A8B3-323C88CA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374" y="501650"/>
            <a:ext cx="4305761" cy="5031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199ED7-F094-1F54-2692-721B5FED36E2}"/>
              </a:ext>
            </a:extLst>
          </p:cNvPr>
          <p:cNvSpPr txBox="1"/>
          <p:nvPr/>
        </p:nvSpPr>
        <p:spPr>
          <a:xfrm>
            <a:off x="3599374" y="5854282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Our Model is Great… So Let’s Break It!</a:t>
            </a:r>
          </a:p>
        </p:txBody>
      </p:sp>
    </p:spTree>
    <p:extLst>
      <p:ext uri="{BB962C8B-B14F-4D97-AF65-F5344CB8AC3E}">
        <p14:creationId xmlns:p14="http://schemas.microsoft.com/office/powerpoint/2010/main" val="4166911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314C18E-6D97-B2A9-1D38-DF4514AD968F}"/>
              </a:ext>
            </a:extLst>
          </p:cNvPr>
          <p:cNvSpPr/>
          <p:nvPr/>
        </p:nvSpPr>
        <p:spPr>
          <a:xfrm>
            <a:off x="-4400" y="1522440"/>
            <a:ext cx="12181674" cy="4522187"/>
          </a:xfrm>
          <a:custGeom>
            <a:avLst/>
            <a:gdLst>
              <a:gd name="connsiteX0" fmla="*/ 5541506 w 10927209"/>
              <a:gd name="connsiteY0" fmla="*/ 2469543 h 4188846"/>
              <a:gd name="connsiteX1" fmla="*/ 5838411 w 10927209"/>
              <a:gd name="connsiteY1" fmla="*/ 2016851 h 4188846"/>
              <a:gd name="connsiteX2" fmla="*/ 5838367 w 10927209"/>
              <a:gd name="connsiteY2" fmla="*/ 2016677 h 4188846"/>
              <a:gd name="connsiteX3" fmla="*/ 5838367 w 10927209"/>
              <a:gd name="connsiteY3" fmla="*/ 2016677 h 4188846"/>
              <a:gd name="connsiteX4" fmla="*/ 5385224 w 10927209"/>
              <a:gd name="connsiteY4" fmla="*/ 1719728 h 4188846"/>
              <a:gd name="connsiteX5" fmla="*/ 5384772 w 10927209"/>
              <a:gd name="connsiteY5" fmla="*/ 1719815 h 4188846"/>
              <a:gd name="connsiteX6" fmla="*/ 5384772 w 10927209"/>
              <a:gd name="connsiteY6" fmla="*/ 1719815 h 4188846"/>
              <a:gd name="connsiteX7" fmla="*/ 5087983 w 10927209"/>
              <a:gd name="connsiteY7" fmla="*/ 2173337 h 4188846"/>
              <a:gd name="connsiteX8" fmla="*/ 5541506 w 10927209"/>
              <a:gd name="connsiteY8" fmla="*/ 2470126 h 4188846"/>
              <a:gd name="connsiteX9" fmla="*/ 10927253 w 10927209"/>
              <a:gd name="connsiteY9" fmla="*/ 3125901 h 4188846"/>
              <a:gd name="connsiteX10" fmla="*/ 10927253 w 10927209"/>
              <a:gd name="connsiteY10" fmla="*/ 3500109 h 4188846"/>
              <a:gd name="connsiteX11" fmla="*/ 7693532 w 10927209"/>
              <a:gd name="connsiteY11" fmla="*/ 4170159 h 4188846"/>
              <a:gd name="connsiteX12" fmla="*/ 6922683 w 10927209"/>
              <a:gd name="connsiteY12" fmla="*/ 3864995 h 4188846"/>
              <a:gd name="connsiteX13" fmla="*/ 6799161 w 10927209"/>
              <a:gd name="connsiteY13" fmla="*/ 3271127 h 4188846"/>
              <a:gd name="connsiteX14" fmla="*/ 7386766 w 10927209"/>
              <a:gd name="connsiteY14" fmla="*/ 2684105 h 4188846"/>
              <a:gd name="connsiteX15" fmla="*/ 8377275 w 10927209"/>
              <a:gd name="connsiteY15" fmla="*/ 2478865 h 4188846"/>
              <a:gd name="connsiteX16" fmla="*/ 8676321 w 10927209"/>
              <a:gd name="connsiteY16" fmla="*/ 2187539 h 4188846"/>
              <a:gd name="connsiteX17" fmla="*/ 8673554 w 10927209"/>
              <a:gd name="connsiteY17" fmla="*/ 2016240 h 4188846"/>
              <a:gd name="connsiteX18" fmla="*/ 8608879 w 10927209"/>
              <a:gd name="connsiteY18" fmla="*/ 1859360 h 4188846"/>
              <a:gd name="connsiteX19" fmla="*/ 8217045 w 10927209"/>
              <a:gd name="connsiteY19" fmla="*/ 1710784 h 4188846"/>
              <a:gd name="connsiteX20" fmla="*/ 6212284 w 10927209"/>
              <a:gd name="connsiteY20" fmla="*/ 2126215 h 4188846"/>
              <a:gd name="connsiteX21" fmla="*/ 5430787 w 10927209"/>
              <a:gd name="connsiteY21" fmla="*/ 2843067 h 4188846"/>
              <a:gd name="connsiteX22" fmla="*/ 4788427 w 10927209"/>
              <a:gd name="connsiteY22" fmla="*/ 2421183 h 4188846"/>
              <a:gd name="connsiteX23" fmla="*/ 2782937 w 10927209"/>
              <a:gd name="connsiteY23" fmla="*/ 2836759 h 4188846"/>
              <a:gd name="connsiteX24" fmla="*/ 2012088 w 10927209"/>
              <a:gd name="connsiteY24" fmla="*/ 2531596 h 4188846"/>
              <a:gd name="connsiteX25" fmla="*/ 1888566 w 10927209"/>
              <a:gd name="connsiteY25" fmla="*/ 1937873 h 4188846"/>
              <a:gd name="connsiteX26" fmla="*/ 2476317 w 10927209"/>
              <a:gd name="connsiteY26" fmla="*/ 1350851 h 4188846"/>
              <a:gd name="connsiteX27" fmla="*/ 3466826 w 10927209"/>
              <a:gd name="connsiteY27" fmla="*/ 1145612 h 4188846"/>
              <a:gd name="connsiteX28" fmla="*/ 3765872 w 10927209"/>
              <a:gd name="connsiteY28" fmla="*/ 854285 h 4188846"/>
              <a:gd name="connsiteX29" fmla="*/ 3698284 w 10927209"/>
              <a:gd name="connsiteY29" fmla="*/ 526252 h 4188846"/>
              <a:gd name="connsiteX30" fmla="*/ 3306596 w 10927209"/>
              <a:gd name="connsiteY30" fmla="*/ 377530 h 4188846"/>
              <a:gd name="connsiteX31" fmla="*/ 44 w 10927209"/>
              <a:gd name="connsiteY31" fmla="*/ 1062875 h 4188846"/>
              <a:gd name="connsiteX32" fmla="*/ 44 w 10927209"/>
              <a:gd name="connsiteY32" fmla="*/ 688667 h 4188846"/>
              <a:gd name="connsiteX33" fmla="*/ 3233765 w 10927209"/>
              <a:gd name="connsiteY33" fmla="*/ 18617 h 4188846"/>
              <a:gd name="connsiteX34" fmla="*/ 4004614 w 10927209"/>
              <a:gd name="connsiteY34" fmla="*/ 324509 h 4188846"/>
              <a:gd name="connsiteX35" fmla="*/ 4128136 w 10927209"/>
              <a:gd name="connsiteY35" fmla="*/ 918232 h 4188846"/>
              <a:gd name="connsiteX36" fmla="*/ 3540531 w 10927209"/>
              <a:gd name="connsiteY36" fmla="*/ 1505254 h 4188846"/>
              <a:gd name="connsiteX37" fmla="*/ 2550022 w 10927209"/>
              <a:gd name="connsiteY37" fmla="*/ 1710493 h 4188846"/>
              <a:gd name="connsiteX38" fmla="*/ 2251122 w 10927209"/>
              <a:gd name="connsiteY38" fmla="*/ 2001819 h 4188846"/>
              <a:gd name="connsiteX39" fmla="*/ 2318563 w 10927209"/>
              <a:gd name="connsiteY39" fmla="*/ 2329852 h 4188846"/>
              <a:gd name="connsiteX40" fmla="*/ 2710397 w 10927209"/>
              <a:gd name="connsiteY40" fmla="*/ 2478574 h 4188846"/>
              <a:gd name="connsiteX41" fmla="*/ 4714867 w 10927209"/>
              <a:gd name="connsiteY41" fmla="*/ 2063143 h 4188846"/>
              <a:gd name="connsiteX42" fmla="*/ 5312086 w 10927209"/>
              <a:gd name="connsiteY42" fmla="*/ 1360901 h 4188846"/>
              <a:gd name="connsiteX43" fmla="*/ 5332770 w 10927209"/>
              <a:gd name="connsiteY43" fmla="*/ 1356532 h 4188846"/>
              <a:gd name="connsiteX44" fmla="*/ 5334664 w 10927209"/>
              <a:gd name="connsiteY44" fmla="*/ 1356532 h 4188846"/>
              <a:gd name="connsiteX45" fmla="*/ 6138287 w 10927209"/>
              <a:gd name="connsiteY45" fmla="*/ 1768175 h 4188846"/>
              <a:gd name="connsiteX46" fmla="*/ 8143340 w 10927209"/>
              <a:gd name="connsiteY46" fmla="*/ 1351870 h 4188846"/>
              <a:gd name="connsiteX47" fmla="*/ 8914189 w 10927209"/>
              <a:gd name="connsiteY47" fmla="*/ 1657034 h 4188846"/>
              <a:gd name="connsiteX48" fmla="*/ 9037711 w 10927209"/>
              <a:gd name="connsiteY48" fmla="*/ 2250903 h 4188846"/>
              <a:gd name="connsiteX49" fmla="*/ 8449960 w 10927209"/>
              <a:gd name="connsiteY49" fmla="*/ 2837925 h 4188846"/>
              <a:gd name="connsiteX50" fmla="*/ 7459451 w 10927209"/>
              <a:gd name="connsiteY50" fmla="*/ 3043164 h 4188846"/>
              <a:gd name="connsiteX51" fmla="*/ 7160405 w 10927209"/>
              <a:gd name="connsiteY51" fmla="*/ 3334490 h 4188846"/>
              <a:gd name="connsiteX52" fmla="*/ 7163173 w 10927209"/>
              <a:gd name="connsiteY52" fmla="*/ 3505790 h 4188846"/>
              <a:gd name="connsiteX53" fmla="*/ 7228284 w 10927209"/>
              <a:gd name="connsiteY53" fmla="*/ 3662669 h 4188846"/>
              <a:gd name="connsiteX54" fmla="*/ 7619972 w 10927209"/>
              <a:gd name="connsiteY54" fmla="*/ 3811245 h 418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0927209" h="4188846">
                <a:moveTo>
                  <a:pt x="5541506" y="2469543"/>
                </a:moveTo>
                <a:cubicBezTo>
                  <a:pt x="5748493" y="2426529"/>
                  <a:pt x="5881425" y="2223853"/>
                  <a:pt x="5838411" y="2016851"/>
                </a:cubicBezTo>
                <a:cubicBezTo>
                  <a:pt x="5838396" y="2016793"/>
                  <a:pt x="5838381" y="2016735"/>
                  <a:pt x="5838367" y="2016677"/>
                </a:cubicBezTo>
                <a:lnTo>
                  <a:pt x="5838367" y="2016677"/>
                </a:lnTo>
                <a:cubicBezTo>
                  <a:pt x="5795236" y="1809544"/>
                  <a:pt x="5592357" y="1676597"/>
                  <a:pt x="5385224" y="1719728"/>
                </a:cubicBezTo>
                <a:cubicBezTo>
                  <a:pt x="5385078" y="1719757"/>
                  <a:pt x="5384918" y="1719786"/>
                  <a:pt x="5384772" y="1719815"/>
                </a:cubicBezTo>
                <a:lnTo>
                  <a:pt x="5384772" y="1719815"/>
                </a:lnTo>
                <a:cubicBezTo>
                  <a:pt x="5177581" y="1763092"/>
                  <a:pt x="5044707" y="1966146"/>
                  <a:pt x="5087983" y="2173337"/>
                </a:cubicBezTo>
                <a:cubicBezTo>
                  <a:pt x="5131260" y="2380528"/>
                  <a:pt x="5334314" y="2513402"/>
                  <a:pt x="5541506" y="2470126"/>
                </a:cubicBezTo>
                <a:close/>
                <a:moveTo>
                  <a:pt x="10927253" y="3125901"/>
                </a:moveTo>
                <a:lnTo>
                  <a:pt x="10927253" y="3500109"/>
                </a:lnTo>
                <a:lnTo>
                  <a:pt x="7693532" y="4170159"/>
                </a:lnTo>
                <a:cubicBezTo>
                  <a:pt x="7341465" y="4242990"/>
                  <a:pt x="7074464" y="4094414"/>
                  <a:pt x="6922683" y="3864995"/>
                </a:cubicBezTo>
                <a:cubicBezTo>
                  <a:pt x="6808235" y="3689646"/>
                  <a:pt x="6764129" y="3477575"/>
                  <a:pt x="6799161" y="3271127"/>
                </a:cubicBezTo>
                <a:cubicBezTo>
                  <a:pt x="6847375" y="3000048"/>
                  <a:pt x="7033678" y="2757227"/>
                  <a:pt x="7386766" y="2684105"/>
                </a:cubicBezTo>
                <a:lnTo>
                  <a:pt x="8377275" y="2478865"/>
                </a:lnTo>
                <a:cubicBezTo>
                  <a:pt x="8557897" y="2441430"/>
                  <a:pt x="8652578" y="2321258"/>
                  <a:pt x="8676321" y="2187539"/>
                </a:cubicBezTo>
                <a:cubicBezTo>
                  <a:pt x="8686270" y="2130774"/>
                  <a:pt x="8685323" y="2072655"/>
                  <a:pt x="8673554" y="2016240"/>
                </a:cubicBezTo>
                <a:cubicBezTo>
                  <a:pt x="8662148" y="1960319"/>
                  <a:pt x="8640196" y="1907080"/>
                  <a:pt x="8608879" y="1859360"/>
                </a:cubicBezTo>
                <a:cubicBezTo>
                  <a:pt x="8533862" y="1745889"/>
                  <a:pt x="8398688" y="1673203"/>
                  <a:pt x="8217045" y="1710784"/>
                </a:cubicBezTo>
                <a:lnTo>
                  <a:pt x="6212284" y="2126215"/>
                </a:lnTo>
                <a:cubicBezTo>
                  <a:pt x="6194440" y="2539971"/>
                  <a:pt x="5844543" y="2860925"/>
                  <a:pt x="5430787" y="2843067"/>
                </a:cubicBezTo>
                <a:cubicBezTo>
                  <a:pt x="5155396" y="2831195"/>
                  <a:pt x="4908730" y="2669189"/>
                  <a:pt x="4788427" y="2421183"/>
                </a:cubicBezTo>
                <a:lnTo>
                  <a:pt x="2782937" y="2836759"/>
                </a:lnTo>
                <a:cubicBezTo>
                  <a:pt x="2430870" y="2909591"/>
                  <a:pt x="2164015" y="2761160"/>
                  <a:pt x="2012088" y="2531596"/>
                </a:cubicBezTo>
                <a:cubicBezTo>
                  <a:pt x="1897801" y="2356232"/>
                  <a:pt x="1853694" y="2144277"/>
                  <a:pt x="1888566" y="1937873"/>
                </a:cubicBezTo>
                <a:cubicBezTo>
                  <a:pt x="1936780" y="1666648"/>
                  <a:pt x="2123229" y="1423974"/>
                  <a:pt x="2476317" y="1350851"/>
                </a:cubicBezTo>
                <a:lnTo>
                  <a:pt x="3466826" y="1145612"/>
                </a:lnTo>
                <a:cubicBezTo>
                  <a:pt x="3647448" y="1108176"/>
                  <a:pt x="3742129" y="988004"/>
                  <a:pt x="3765872" y="854285"/>
                </a:cubicBezTo>
                <a:cubicBezTo>
                  <a:pt x="3785755" y="740333"/>
                  <a:pt x="3761604" y="623075"/>
                  <a:pt x="3698284" y="526252"/>
                </a:cubicBezTo>
                <a:cubicBezTo>
                  <a:pt x="3623268" y="412781"/>
                  <a:pt x="3488093" y="339949"/>
                  <a:pt x="3306596" y="377530"/>
                </a:cubicBezTo>
                <a:lnTo>
                  <a:pt x="44" y="1062875"/>
                </a:lnTo>
                <a:lnTo>
                  <a:pt x="44" y="688667"/>
                </a:lnTo>
                <a:lnTo>
                  <a:pt x="3233765" y="18617"/>
                </a:lnTo>
                <a:cubicBezTo>
                  <a:pt x="3585832" y="-54215"/>
                  <a:pt x="3852833" y="94216"/>
                  <a:pt x="4004614" y="324509"/>
                </a:cubicBezTo>
                <a:cubicBezTo>
                  <a:pt x="4119076" y="499800"/>
                  <a:pt x="4163197" y="711827"/>
                  <a:pt x="4128136" y="918232"/>
                </a:cubicBezTo>
                <a:cubicBezTo>
                  <a:pt x="4079922" y="1189456"/>
                  <a:pt x="3893619" y="1432131"/>
                  <a:pt x="3540531" y="1505254"/>
                </a:cubicBezTo>
                <a:lnTo>
                  <a:pt x="2550022" y="1710493"/>
                </a:lnTo>
                <a:cubicBezTo>
                  <a:pt x="2369546" y="1747928"/>
                  <a:pt x="2274864" y="1868100"/>
                  <a:pt x="2251122" y="2001819"/>
                </a:cubicBezTo>
                <a:cubicBezTo>
                  <a:pt x="2231093" y="2115757"/>
                  <a:pt x="2255200" y="2233059"/>
                  <a:pt x="2318563" y="2329852"/>
                </a:cubicBezTo>
                <a:cubicBezTo>
                  <a:pt x="2393580" y="2443324"/>
                  <a:pt x="2528755" y="2516155"/>
                  <a:pt x="2710397" y="2478574"/>
                </a:cubicBezTo>
                <a:lnTo>
                  <a:pt x="4714867" y="2063143"/>
                </a:lnTo>
                <a:cubicBezTo>
                  <a:pt x="4729914" y="1720034"/>
                  <a:pt x="4975837" y="1430864"/>
                  <a:pt x="5312086" y="1360901"/>
                </a:cubicBezTo>
                <a:lnTo>
                  <a:pt x="5332770" y="1356532"/>
                </a:lnTo>
                <a:lnTo>
                  <a:pt x="5334664" y="1356532"/>
                </a:lnTo>
                <a:cubicBezTo>
                  <a:pt x="5664343" y="1299330"/>
                  <a:pt x="5992071" y="1467206"/>
                  <a:pt x="6138287" y="1768175"/>
                </a:cubicBezTo>
                <a:lnTo>
                  <a:pt x="8143340" y="1351870"/>
                </a:lnTo>
                <a:cubicBezTo>
                  <a:pt x="8495407" y="1279039"/>
                  <a:pt x="8762262" y="1427615"/>
                  <a:pt x="8914189" y="1657034"/>
                </a:cubicBezTo>
                <a:cubicBezTo>
                  <a:pt x="9028462" y="1832456"/>
                  <a:pt x="9072554" y="2044454"/>
                  <a:pt x="9037711" y="2250903"/>
                </a:cubicBezTo>
                <a:cubicBezTo>
                  <a:pt x="8989497" y="2521982"/>
                  <a:pt x="8803048" y="2764802"/>
                  <a:pt x="8449960" y="2837925"/>
                </a:cubicBezTo>
                <a:lnTo>
                  <a:pt x="7459451" y="3043164"/>
                </a:lnTo>
                <a:cubicBezTo>
                  <a:pt x="7278829" y="3080600"/>
                  <a:pt x="7184148" y="3200772"/>
                  <a:pt x="7160405" y="3334490"/>
                </a:cubicBezTo>
                <a:cubicBezTo>
                  <a:pt x="7150457" y="3391255"/>
                  <a:pt x="7151403" y="3449374"/>
                  <a:pt x="7163173" y="3505790"/>
                </a:cubicBezTo>
                <a:cubicBezTo>
                  <a:pt x="7174724" y="3561739"/>
                  <a:pt x="7196821" y="3614979"/>
                  <a:pt x="7228284" y="3662669"/>
                </a:cubicBezTo>
                <a:cubicBezTo>
                  <a:pt x="7303301" y="3776141"/>
                  <a:pt x="7438476" y="3848826"/>
                  <a:pt x="7619972" y="381124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E94163B-F2B1-B65C-7CE8-5871577AA4A0}"/>
              </a:ext>
            </a:extLst>
          </p:cNvPr>
          <p:cNvSpPr/>
          <p:nvPr/>
        </p:nvSpPr>
        <p:spPr>
          <a:xfrm>
            <a:off x="-58971" y="1543029"/>
            <a:ext cx="12192000" cy="4522199"/>
          </a:xfrm>
          <a:custGeom>
            <a:avLst/>
            <a:gdLst>
              <a:gd name="connsiteX0" fmla="*/ 5814624 w 11200327"/>
              <a:gd name="connsiteY0" fmla="*/ 2469547 h 4188857"/>
              <a:gd name="connsiteX1" fmla="*/ 6111660 w 11200327"/>
              <a:gd name="connsiteY1" fmla="*/ 2016957 h 4188857"/>
              <a:gd name="connsiteX2" fmla="*/ 6111485 w 11200327"/>
              <a:gd name="connsiteY2" fmla="*/ 2016098 h 4188857"/>
              <a:gd name="connsiteX3" fmla="*/ 6111485 w 11200327"/>
              <a:gd name="connsiteY3" fmla="*/ 2016098 h 4188857"/>
              <a:gd name="connsiteX4" fmla="*/ 5658779 w 11200327"/>
              <a:gd name="connsiteY4" fmla="*/ 1719222 h 4188857"/>
              <a:gd name="connsiteX5" fmla="*/ 5658036 w 11200327"/>
              <a:gd name="connsiteY5" fmla="*/ 1719382 h 4188857"/>
              <a:gd name="connsiteX6" fmla="*/ 5658036 w 11200327"/>
              <a:gd name="connsiteY6" fmla="*/ 1719382 h 4188857"/>
              <a:gd name="connsiteX7" fmla="*/ 5361247 w 11200327"/>
              <a:gd name="connsiteY7" fmla="*/ 2172904 h 4188857"/>
              <a:gd name="connsiteX8" fmla="*/ 5814770 w 11200327"/>
              <a:gd name="connsiteY8" fmla="*/ 2469693 h 4188857"/>
              <a:gd name="connsiteX9" fmla="*/ 11200371 w 11200327"/>
              <a:gd name="connsiteY9" fmla="*/ 3125904 h 4188857"/>
              <a:gd name="connsiteX10" fmla="*/ 11200371 w 11200327"/>
              <a:gd name="connsiteY10" fmla="*/ 3500113 h 4188857"/>
              <a:gd name="connsiteX11" fmla="*/ 7966650 w 11200327"/>
              <a:gd name="connsiteY11" fmla="*/ 4170163 h 4188857"/>
              <a:gd name="connsiteX12" fmla="*/ 7195801 w 11200327"/>
              <a:gd name="connsiteY12" fmla="*/ 3864270 h 4188857"/>
              <a:gd name="connsiteX13" fmla="*/ 7072279 w 11200327"/>
              <a:gd name="connsiteY13" fmla="*/ 3270548 h 4188857"/>
              <a:gd name="connsiteX14" fmla="*/ 7659884 w 11200327"/>
              <a:gd name="connsiteY14" fmla="*/ 2683380 h 4188857"/>
              <a:gd name="connsiteX15" fmla="*/ 8650393 w 11200327"/>
              <a:gd name="connsiteY15" fmla="*/ 2478141 h 4188857"/>
              <a:gd name="connsiteX16" fmla="*/ 8949294 w 11200327"/>
              <a:gd name="connsiteY16" fmla="*/ 2186815 h 4188857"/>
              <a:gd name="connsiteX17" fmla="*/ 8881852 w 11200327"/>
              <a:gd name="connsiteY17" fmla="*/ 1858636 h 4188857"/>
              <a:gd name="connsiteX18" fmla="*/ 8490163 w 11200327"/>
              <a:gd name="connsiteY18" fmla="*/ 1710060 h 4188857"/>
              <a:gd name="connsiteX19" fmla="*/ 6485694 w 11200327"/>
              <a:gd name="connsiteY19" fmla="*/ 2126219 h 4188857"/>
              <a:gd name="connsiteX20" fmla="*/ 5704197 w 11200327"/>
              <a:gd name="connsiteY20" fmla="*/ 2843071 h 4188857"/>
              <a:gd name="connsiteX21" fmla="*/ 5061837 w 11200327"/>
              <a:gd name="connsiteY21" fmla="*/ 2421187 h 4188857"/>
              <a:gd name="connsiteX22" fmla="*/ 3055910 w 11200327"/>
              <a:gd name="connsiteY22" fmla="*/ 2836763 h 4188857"/>
              <a:gd name="connsiteX23" fmla="*/ 2285061 w 11200327"/>
              <a:gd name="connsiteY23" fmla="*/ 2531745 h 4188857"/>
              <a:gd name="connsiteX24" fmla="*/ 2161539 w 11200327"/>
              <a:gd name="connsiteY24" fmla="*/ 1937877 h 4188857"/>
              <a:gd name="connsiteX25" fmla="*/ 2749144 w 11200327"/>
              <a:gd name="connsiteY25" fmla="*/ 1350855 h 4188857"/>
              <a:gd name="connsiteX26" fmla="*/ 3739653 w 11200327"/>
              <a:gd name="connsiteY26" fmla="*/ 1145616 h 4188857"/>
              <a:gd name="connsiteX27" fmla="*/ 4038699 w 11200327"/>
              <a:gd name="connsiteY27" fmla="*/ 854289 h 4188857"/>
              <a:gd name="connsiteX28" fmla="*/ 4035932 w 11200327"/>
              <a:gd name="connsiteY28" fmla="*/ 682990 h 4188857"/>
              <a:gd name="connsiteX29" fmla="*/ 3971257 w 11200327"/>
              <a:gd name="connsiteY29" fmla="*/ 526256 h 4188857"/>
              <a:gd name="connsiteX30" fmla="*/ 3579423 w 11200327"/>
              <a:gd name="connsiteY30" fmla="*/ 377680 h 4188857"/>
              <a:gd name="connsiteX31" fmla="*/ 44 w 11200327"/>
              <a:gd name="connsiteY31" fmla="*/ 1119833 h 4188857"/>
              <a:gd name="connsiteX32" fmla="*/ 44 w 11200327"/>
              <a:gd name="connsiteY32" fmla="*/ 745770 h 4188857"/>
              <a:gd name="connsiteX33" fmla="*/ 3506155 w 11200327"/>
              <a:gd name="connsiteY33" fmla="*/ 18621 h 4188857"/>
              <a:gd name="connsiteX34" fmla="*/ 4277004 w 11200327"/>
              <a:gd name="connsiteY34" fmla="*/ 323785 h 4188857"/>
              <a:gd name="connsiteX35" fmla="*/ 4400526 w 11200327"/>
              <a:gd name="connsiteY35" fmla="*/ 917507 h 4188857"/>
              <a:gd name="connsiteX36" fmla="*/ 3812921 w 11200327"/>
              <a:gd name="connsiteY36" fmla="*/ 1504529 h 4188857"/>
              <a:gd name="connsiteX37" fmla="*/ 2822412 w 11200327"/>
              <a:gd name="connsiteY37" fmla="*/ 1709768 h 4188857"/>
              <a:gd name="connsiteX38" fmla="*/ 2523366 w 11200327"/>
              <a:gd name="connsiteY38" fmla="*/ 2001094 h 4188857"/>
              <a:gd name="connsiteX39" fmla="*/ 2526133 w 11200327"/>
              <a:gd name="connsiteY39" fmla="*/ 2172394 h 4188857"/>
              <a:gd name="connsiteX40" fmla="*/ 2590808 w 11200327"/>
              <a:gd name="connsiteY40" fmla="*/ 2328836 h 4188857"/>
              <a:gd name="connsiteX41" fmla="*/ 2982642 w 11200327"/>
              <a:gd name="connsiteY41" fmla="*/ 2477413 h 4188857"/>
              <a:gd name="connsiteX42" fmla="*/ 4987112 w 11200327"/>
              <a:gd name="connsiteY42" fmla="*/ 2062127 h 4188857"/>
              <a:gd name="connsiteX43" fmla="*/ 5584330 w 11200327"/>
              <a:gd name="connsiteY43" fmla="*/ 1359740 h 4188857"/>
              <a:gd name="connsiteX44" fmla="*/ 5605160 w 11200327"/>
              <a:gd name="connsiteY44" fmla="*/ 1355370 h 4188857"/>
              <a:gd name="connsiteX45" fmla="*/ 5606908 w 11200327"/>
              <a:gd name="connsiteY45" fmla="*/ 1355370 h 4188857"/>
              <a:gd name="connsiteX46" fmla="*/ 6410532 w 11200327"/>
              <a:gd name="connsiteY46" fmla="*/ 1767014 h 4188857"/>
              <a:gd name="connsiteX47" fmla="*/ 8416312 w 11200327"/>
              <a:gd name="connsiteY47" fmla="*/ 1351437 h 4188857"/>
              <a:gd name="connsiteX48" fmla="*/ 9187162 w 11200327"/>
              <a:gd name="connsiteY48" fmla="*/ 1656601 h 4188857"/>
              <a:gd name="connsiteX49" fmla="*/ 9311558 w 11200327"/>
              <a:gd name="connsiteY49" fmla="*/ 2250907 h 4188857"/>
              <a:gd name="connsiteX50" fmla="*/ 8723952 w 11200327"/>
              <a:gd name="connsiteY50" fmla="*/ 2837929 h 4188857"/>
              <a:gd name="connsiteX51" fmla="*/ 7733444 w 11200327"/>
              <a:gd name="connsiteY51" fmla="*/ 3043168 h 4188857"/>
              <a:gd name="connsiteX52" fmla="*/ 7434398 w 11200327"/>
              <a:gd name="connsiteY52" fmla="*/ 3334494 h 4188857"/>
              <a:gd name="connsiteX53" fmla="*/ 7437165 w 11200327"/>
              <a:gd name="connsiteY53" fmla="*/ 3505793 h 4188857"/>
              <a:gd name="connsiteX54" fmla="*/ 7501985 w 11200327"/>
              <a:gd name="connsiteY54" fmla="*/ 3662673 h 4188857"/>
              <a:gd name="connsiteX55" fmla="*/ 7893673 w 11200327"/>
              <a:gd name="connsiteY55" fmla="*/ 3811249 h 418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200327" h="4188857">
                <a:moveTo>
                  <a:pt x="5814624" y="2469547"/>
                </a:moveTo>
                <a:cubicBezTo>
                  <a:pt x="6021626" y="2426591"/>
                  <a:pt x="6154616" y="2223959"/>
                  <a:pt x="6111660" y="2016957"/>
                </a:cubicBezTo>
                <a:cubicBezTo>
                  <a:pt x="6111602" y="2016666"/>
                  <a:pt x="6111543" y="2016389"/>
                  <a:pt x="6111485" y="2016098"/>
                </a:cubicBezTo>
                <a:lnTo>
                  <a:pt x="6111485" y="2016098"/>
                </a:lnTo>
                <a:cubicBezTo>
                  <a:pt x="6068456" y="1809111"/>
                  <a:pt x="5865766" y="1676193"/>
                  <a:pt x="5658779" y="1719222"/>
                </a:cubicBezTo>
                <a:cubicBezTo>
                  <a:pt x="5658531" y="1719280"/>
                  <a:pt x="5658283" y="1719324"/>
                  <a:pt x="5658036" y="1719382"/>
                </a:cubicBezTo>
                <a:lnTo>
                  <a:pt x="5658036" y="1719382"/>
                </a:lnTo>
                <a:cubicBezTo>
                  <a:pt x="5450845" y="1762659"/>
                  <a:pt x="5317971" y="1965713"/>
                  <a:pt x="5361247" y="2172904"/>
                </a:cubicBezTo>
                <a:cubicBezTo>
                  <a:pt x="5404524" y="2380095"/>
                  <a:pt x="5607578" y="2512969"/>
                  <a:pt x="5814770" y="2469693"/>
                </a:cubicBezTo>
                <a:close/>
                <a:moveTo>
                  <a:pt x="11200371" y="3125904"/>
                </a:moveTo>
                <a:lnTo>
                  <a:pt x="11200371" y="3500113"/>
                </a:lnTo>
                <a:lnTo>
                  <a:pt x="7966650" y="4170163"/>
                </a:lnTo>
                <a:cubicBezTo>
                  <a:pt x="7614583" y="4242994"/>
                  <a:pt x="7347583" y="4094564"/>
                  <a:pt x="7195801" y="3864270"/>
                </a:cubicBezTo>
                <a:cubicBezTo>
                  <a:pt x="7081543" y="3688892"/>
                  <a:pt x="7037451" y="3476938"/>
                  <a:pt x="7072279" y="3270548"/>
                </a:cubicBezTo>
                <a:cubicBezTo>
                  <a:pt x="7120493" y="2999323"/>
                  <a:pt x="7306942" y="2756503"/>
                  <a:pt x="7659884" y="2683380"/>
                </a:cubicBezTo>
                <a:lnTo>
                  <a:pt x="8650393" y="2478141"/>
                </a:lnTo>
                <a:cubicBezTo>
                  <a:pt x="8831015" y="2440705"/>
                  <a:pt x="8925551" y="2320533"/>
                  <a:pt x="8949294" y="2186815"/>
                </a:cubicBezTo>
                <a:cubicBezTo>
                  <a:pt x="8969308" y="2072834"/>
                  <a:pt x="8945200" y="1955487"/>
                  <a:pt x="8881852" y="1858636"/>
                </a:cubicBezTo>
                <a:cubicBezTo>
                  <a:pt x="8806835" y="1745164"/>
                  <a:pt x="8671660" y="1672479"/>
                  <a:pt x="8490163" y="1710060"/>
                </a:cubicBezTo>
                <a:lnTo>
                  <a:pt x="6485694" y="2126219"/>
                </a:lnTo>
                <a:cubicBezTo>
                  <a:pt x="6467850" y="2539975"/>
                  <a:pt x="6117953" y="2860929"/>
                  <a:pt x="5704197" y="2843071"/>
                </a:cubicBezTo>
                <a:cubicBezTo>
                  <a:pt x="5428806" y="2831199"/>
                  <a:pt x="5182140" y="2669193"/>
                  <a:pt x="5061837" y="2421187"/>
                </a:cubicBezTo>
                <a:lnTo>
                  <a:pt x="3055910" y="2836763"/>
                </a:lnTo>
                <a:cubicBezTo>
                  <a:pt x="2703842" y="2909595"/>
                  <a:pt x="2436842" y="2761164"/>
                  <a:pt x="2285061" y="2531745"/>
                </a:cubicBezTo>
                <a:cubicBezTo>
                  <a:pt x="2170613" y="2356396"/>
                  <a:pt x="2126507" y="2144325"/>
                  <a:pt x="2161539" y="1937877"/>
                </a:cubicBezTo>
                <a:cubicBezTo>
                  <a:pt x="2209753" y="1666652"/>
                  <a:pt x="2396056" y="1423978"/>
                  <a:pt x="2749144" y="1350855"/>
                </a:cubicBezTo>
                <a:lnTo>
                  <a:pt x="3739653" y="1145616"/>
                </a:lnTo>
                <a:cubicBezTo>
                  <a:pt x="3920275" y="1108180"/>
                  <a:pt x="4014956" y="988008"/>
                  <a:pt x="4038699" y="854289"/>
                </a:cubicBezTo>
                <a:cubicBezTo>
                  <a:pt x="4048633" y="797524"/>
                  <a:pt x="4047701" y="739405"/>
                  <a:pt x="4035932" y="682990"/>
                </a:cubicBezTo>
                <a:cubicBezTo>
                  <a:pt x="4024497" y="627113"/>
                  <a:pt x="4002546" y="573932"/>
                  <a:pt x="3971257" y="526256"/>
                </a:cubicBezTo>
                <a:cubicBezTo>
                  <a:pt x="3896095" y="412785"/>
                  <a:pt x="3761065" y="339953"/>
                  <a:pt x="3579423" y="377680"/>
                </a:cubicBezTo>
                <a:lnTo>
                  <a:pt x="44" y="1119833"/>
                </a:lnTo>
                <a:lnTo>
                  <a:pt x="44" y="745770"/>
                </a:lnTo>
                <a:lnTo>
                  <a:pt x="3506155" y="18621"/>
                </a:lnTo>
                <a:cubicBezTo>
                  <a:pt x="3858222" y="-54211"/>
                  <a:pt x="4125223" y="94220"/>
                  <a:pt x="4277004" y="323785"/>
                </a:cubicBezTo>
                <a:cubicBezTo>
                  <a:pt x="4391437" y="499090"/>
                  <a:pt x="4435544" y="711103"/>
                  <a:pt x="4400526" y="917507"/>
                </a:cubicBezTo>
                <a:cubicBezTo>
                  <a:pt x="4352312" y="1188732"/>
                  <a:pt x="4166009" y="1431406"/>
                  <a:pt x="3812921" y="1504529"/>
                </a:cubicBezTo>
                <a:lnTo>
                  <a:pt x="2822412" y="1709768"/>
                </a:lnTo>
                <a:cubicBezTo>
                  <a:pt x="2641790" y="1747204"/>
                  <a:pt x="2547109" y="1867376"/>
                  <a:pt x="2523366" y="2001094"/>
                </a:cubicBezTo>
                <a:cubicBezTo>
                  <a:pt x="2513432" y="2057859"/>
                  <a:pt x="2514364" y="2115979"/>
                  <a:pt x="2526133" y="2172394"/>
                </a:cubicBezTo>
                <a:cubicBezTo>
                  <a:pt x="2537597" y="2228169"/>
                  <a:pt x="2559534" y="2281248"/>
                  <a:pt x="2590808" y="2328836"/>
                </a:cubicBezTo>
                <a:cubicBezTo>
                  <a:pt x="2665970" y="2442162"/>
                  <a:pt x="2801000" y="2514994"/>
                  <a:pt x="2982642" y="2477413"/>
                </a:cubicBezTo>
                <a:lnTo>
                  <a:pt x="4987112" y="2062127"/>
                </a:lnTo>
                <a:cubicBezTo>
                  <a:pt x="5002100" y="1718960"/>
                  <a:pt x="5248038" y="1429717"/>
                  <a:pt x="5584330" y="1359740"/>
                </a:cubicBezTo>
                <a:lnTo>
                  <a:pt x="5605160" y="1355370"/>
                </a:lnTo>
                <a:lnTo>
                  <a:pt x="5606908" y="1355370"/>
                </a:lnTo>
                <a:cubicBezTo>
                  <a:pt x="5936588" y="1298168"/>
                  <a:pt x="6264315" y="1466045"/>
                  <a:pt x="6410532" y="1767014"/>
                </a:cubicBezTo>
                <a:lnTo>
                  <a:pt x="8416312" y="1351437"/>
                </a:lnTo>
                <a:cubicBezTo>
                  <a:pt x="8768380" y="1278606"/>
                  <a:pt x="9035235" y="1427182"/>
                  <a:pt x="9187162" y="1656601"/>
                </a:cubicBezTo>
                <a:cubicBezTo>
                  <a:pt x="9301842" y="1832023"/>
                  <a:pt x="9346269" y="2044211"/>
                  <a:pt x="9311558" y="2250907"/>
                </a:cubicBezTo>
                <a:cubicBezTo>
                  <a:pt x="9263343" y="2522131"/>
                  <a:pt x="9076895" y="2764806"/>
                  <a:pt x="8723952" y="2837929"/>
                </a:cubicBezTo>
                <a:lnTo>
                  <a:pt x="7733444" y="3043168"/>
                </a:lnTo>
                <a:cubicBezTo>
                  <a:pt x="7552822" y="3080603"/>
                  <a:pt x="7458286" y="3200775"/>
                  <a:pt x="7434398" y="3334494"/>
                </a:cubicBezTo>
                <a:cubicBezTo>
                  <a:pt x="7424536" y="3391259"/>
                  <a:pt x="7425468" y="3449378"/>
                  <a:pt x="7437165" y="3505793"/>
                </a:cubicBezTo>
                <a:cubicBezTo>
                  <a:pt x="7448629" y="3561728"/>
                  <a:pt x="7470624" y="3614968"/>
                  <a:pt x="7501985" y="3662673"/>
                </a:cubicBezTo>
                <a:cubicBezTo>
                  <a:pt x="7577002" y="3776144"/>
                  <a:pt x="7712177" y="3848830"/>
                  <a:pt x="7893673" y="381124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A7F8691-091A-330F-45CF-F0AC4144891B}"/>
              </a:ext>
            </a:extLst>
          </p:cNvPr>
          <p:cNvSpPr/>
          <p:nvPr/>
        </p:nvSpPr>
        <p:spPr>
          <a:xfrm>
            <a:off x="-4400" y="1694489"/>
            <a:ext cx="5257027" cy="2737961"/>
          </a:xfrm>
          <a:custGeom>
            <a:avLst/>
            <a:gdLst>
              <a:gd name="connsiteX0" fmla="*/ 107980 w 5313061"/>
              <a:gd name="connsiteY0" fmla="*/ 797320 h 2536139"/>
              <a:gd name="connsiteX1" fmla="*/ 119196 w 5313061"/>
              <a:gd name="connsiteY1" fmla="*/ 851362 h 2536139"/>
              <a:gd name="connsiteX2" fmla="*/ 11260 w 5313061"/>
              <a:gd name="connsiteY2" fmla="*/ 873648 h 2536139"/>
              <a:gd name="connsiteX3" fmla="*/ 44 w 5313061"/>
              <a:gd name="connsiteY3" fmla="*/ 819753 h 2536139"/>
              <a:gd name="connsiteX4" fmla="*/ 107980 w 5313061"/>
              <a:gd name="connsiteY4" fmla="*/ 797320 h 2536139"/>
              <a:gd name="connsiteX5" fmla="*/ 5301890 w 5313061"/>
              <a:gd name="connsiteY5" fmla="*/ 2072018 h 2536139"/>
              <a:gd name="connsiteX6" fmla="*/ 5313106 w 5313061"/>
              <a:gd name="connsiteY6" fmla="*/ 2125913 h 2536139"/>
              <a:gd name="connsiteX7" fmla="*/ 5205024 w 5313061"/>
              <a:gd name="connsiteY7" fmla="*/ 2148637 h 2536139"/>
              <a:gd name="connsiteX8" fmla="*/ 5193807 w 5313061"/>
              <a:gd name="connsiteY8" fmla="*/ 2094595 h 2536139"/>
              <a:gd name="connsiteX9" fmla="*/ 5301890 w 5313061"/>
              <a:gd name="connsiteY9" fmla="*/ 2072309 h 2536139"/>
              <a:gd name="connsiteX10" fmla="*/ 5031830 w 5313061"/>
              <a:gd name="connsiteY10" fmla="*/ 2127952 h 2536139"/>
              <a:gd name="connsiteX11" fmla="*/ 5043047 w 5313061"/>
              <a:gd name="connsiteY11" fmla="*/ 2181848 h 2536139"/>
              <a:gd name="connsiteX12" fmla="*/ 4935110 w 5313061"/>
              <a:gd name="connsiteY12" fmla="*/ 2204280 h 2536139"/>
              <a:gd name="connsiteX13" fmla="*/ 4923894 w 5313061"/>
              <a:gd name="connsiteY13" fmla="*/ 2150239 h 2536139"/>
              <a:gd name="connsiteX14" fmla="*/ 5031830 w 5313061"/>
              <a:gd name="connsiteY14" fmla="*/ 2127952 h 2536139"/>
              <a:gd name="connsiteX15" fmla="*/ 4761916 w 5313061"/>
              <a:gd name="connsiteY15" fmla="*/ 2183887 h 2536139"/>
              <a:gd name="connsiteX16" fmla="*/ 4773133 w 5313061"/>
              <a:gd name="connsiteY16" fmla="*/ 2237782 h 2536139"/>
              <a:gd name="connsiteX17" fmla="*/ 4665196 w 5313061"/>
              <a:gd name="connsiteY17" fmla="*/ 2260215 h 2536139"/>
              <a:gd name="connsiteX18" fmla="*/ 4653980 w 5313061"/>
              <a:gd name="connsiteY18" fmla="*/ 2206902 h 2536139"/>
              <a:gd name="connsiteX19" fmla="*/ 4761916 w 5313061"/>
              <a:gd name="connsiteY19" fmla="*/ 2184615 h 2536139"/>
              <a:gd name="connsiteX20" fmla="*/ 4492003 w 5313061"/>
              <a:gd name="connsiteY20" fmla="*/ 2239822 h 2536139"/>
              <a:gd name="connsiteX21" fmla="*/ 4503219 w 5313061"/>
              <a:gd name="connsiteY21" fmla="*/ 2293717 h 2536139"/>
              <a:gd name="connsiteX22" fmla="*/ 4394700 w 5313061"/>
              <a:gd name="connsiteY22" fmla="*/ 2316149 h 2536139"/>
              <a:gd name="connsiteX23" fmla="*/ 4383629 w 5313061"/>
              <a:gd name="connsiteY23" fmla="*/ 2262108 h 2536139"/>
              <a:gd name="connsiteX24" fmla="*/ 4491566 w 5313061"/>
              <a:gd name="connsiteY24" fmla="*/ 2239822 h 2536139"/>
              <a:gd name="connsiteX25" fmla="*/ 4222089 w 5313061"/>
              <a:gd name="connsiteY25" fmla="*/ 2295756 h 2536139"/>
              <a:gd name="connsiteX26" fmla="*/ 4233160 w 5313061"/>
              <a:gd name="connsiteY26" fmla="*/ 2349651 h 2536139"/>
              <a:gd name="connsiteX27" fmla="*/ 4125223 w 5313061"/>
              <a:gd name="connsiteY27" fmla="*/ 2372084 h 2536139"/>
              <a:gd name="connsiteX28" fmla="*/ 4114007 w 5313061"/>
              <a:gd name="connsiteY28" fmla="*/ 2318043 h 2536139"/>
              <a:gd name="connsiteX29" fmla="*/ 4222089 w 5313061"/>
              <a:gd name="connsiteY29" fmla="*/ 2295756 h 2536139"/>
              <a:gd name="connsiteX30" fmla="*/ 3952030 w 5313061"/>
              <a:gd name="connsiteY30" fmla="*/ 2351691 h 2536139"/>
              <a:gd name="connsiteX31" fmla="*/ 3963246 w 5313061"/>
              <a:gd name="connsiteY31" fmla="*/ 2405586 h 2536139"/>
              <a:gd name="connsiteX32" fmla="*/ 3855746 w 5313061"/>
              <a:gd name="connsiteY32" fmla="*/ 2428018 h 2536139"/>
              <a:gd name="connsiteX33" fmla="*/ 3844530 w 5313061"/>
              <a:gd name="connsiteY33" fmla="*/ 2373977 h 2536139"/>
              <a:gd name="connsiteX34" fmla="*/ 3952467 w 5313061"/>
              <a:gd name="connsiteY34" fmla="*/ 2351691 h 2536139"/>
              <a:gd name="connsiteX35" fmla="*/ 3682116 w 5313061"/>
              <a:gd name="connsiteY35" fmla="*/ 2407625 h 2536139"/>
              <a:gd name="connsiteX36" fmla="*/ 3693332 w 5313061"/>
              <a:gd name="connsiteY36" fmla="*/ 2461521 h 2536139"/>
              <a:gd name="connsiteX37" fmla="*/ 3585250 w 5313061"/>
              <a:gd name="connsiteY37" fmla="*/ 2483662 h 2536139"/>
              <a:gd name="connsiteX38" fmla="*/ 3574179 w 5313061"/>
              <a:gd name="connsiteY38" fmla="*/ 2429621 h 2536139"/>
              <a:gd name="connsiteX39" fmla="*/ 3682116 w 5313061"/>
              <a:gd name="connsiteY39" fmla="*/ 2407334 h 2536139"/>
              <a:gd name="connsiteX40" fmla="*/ 3412202 w 5313061"/>
              <a:gd name="connsiteY40" fmla="*/ 2463560 h 2536139"/>
              <a:gd name="connsiteX41" fmla="*/ 3423272 w 5313061"/>
              <a:gd name="connsiteY41" fmla="*/ 2517456 h 2536139"/>
              <a:gd name="connsiteX42" fmla="*/ 3378554 w 5313061"/>
              <a:gd name="connsiteY42" fmla="*/ 2526778 h 2536139"/>
              <a:gd name="connsiteX43" fmla="*/ 3369523 w 5313061"/>
              <a:gd name="connsiteY43" fmla="*/ 2528380 h 2536139"/>
              <a:gd name="connsiteX44" fmla="*/ 3360637 w 5313061"/>
              <a:gd name="connsiteY44" fmla="*/ 2529982 h 2536139"/>
              <a:gd name="connsiteX45" fmla="*/ 3351898 w 5313061"/>
              <a:gd name="connsiteY45" fmla="*/ 2531439 h 2536139"/>
              <a:gd name="connsiteX46" fmla="*/ 3343012 w 5313061"/>
              <a:gd name="connsiteY46" fmla="*/ 2532750 h 2536139"/>
              <a:gd name="connsiteX47" fmla="*/ 3334272 w 5313061"/>
              <a:gd name="connsiteY47" fmla="*/ 2533916 h 2536139"/>
              <a:gd name="connsiteX48" fmla="*/ 3325533 w 5313061"/>
              <a:gd name="connsiteY48" fmla="*/ 2535081 h 2536139"/>
              <a:gd name="connsiteX49" fmla="*/ 3316793 w 5313061"/>
              <a:gd name="connsiteY49" fmla="*/ 2536100 h 2536139"/>
              <a:gd name="connsiteX50" fmla="*/ 3311694 w 5313061"/>
              <a:gd name="connsiteY50" fmla="*/ 2536100 h 2536139"/>
              <a:gd name="connsiteX51" fmla="*/ 3306596 w 5313061"/>
              <a:gd name="connsiteY51" fmla="*/ 2481185 h 2536139"/>
              <a:gd name="connsiteX52" fmla="*/ 3318978 w 5313061"/>
              <a:gd name="connsiteY52" fmla="*/ 2479874 h 2536139"/>
              <a:gd name="connsiteX53" fmla="*/ 3326989 w 5313061"/>
              <a:gd name="connsiteY53" fmla="*/ 2478855 h 2536139"/>
              <a:gd name="connsiteX54" fmla="*/ 3335146 w 5313061"/>
              <a:gd name="connsiteY54" fmla="*/ 2477689 h 2536139"/>
              <a:gd name="connsiteX55" fmla="*/ 3343304 w 5313061"/>
              <a:gd name="connsiteY55" fmla="*/ 2476524 h 2536139"/>
              <a:gd name="connsiteX56" fmla="*/ 3351461 w 5313061"/>
              <a:gd name="connsiteY56" fmla="*/ 2475213 h 2536139"/>
              <a:gd name="connsiteX57" fmla="*/ 3359618 w 5313061"/>
              <a:gd name="connsiteY57" fmla="*/ 2473757 h 2536139"/>
              <a:gd name="connsiteX58" fmla="*/ 3367920 w 5313061"/>
              <a:gd name="connsiteY58" fmla="*/ 2472154 h 2536139"/>
              <a:gd name="connsiteX59" fmla="*/ 3411619 w 5313061"/>
              <a:gd name="connsiteY59" fmla="*/ 2463123 h 2536139"/>
              <a:gd name="connsiteX60" fmla="*/ 3150009 w 5313061"/>
              <a:gd name="connsiteY60" fmla="*/ 2475941 h 2536139"/>
              <a:gd name="connsiteX61" fmla="*/ 3141851 w 5313061"/>
              <a:gd name="connsiteY61" fmla="*/ 2474339 h 2536139"/>
              <a:gd name="connsiteX62" fmla="*/ 3135151 w 5313061"/>
              <a:gd name="connsiteY62" fmla="*/ 2472883 h 2536139"/>
              <a:gd name="connsiteX63" fmla="*/ 3128305 w 5313061"/>
              <a:gd name="connsiteY63" fmla="*/ 2471426 h 2536139"/>
              <a:gd name="connsiteX64" fmla="*/ 3121750 w 5313061"/>
              <a:gd name="connsiteY64" fmla="*/ 2469823 h 2536139"/>
              <a:gd name="connsiteX65" fmla="*/ 3115049 w 5313061"/>
              <a:gd name="connsiteY65" fmla="*/ 2468221 h 2536139"/>
              <a:gd name="connsiteX66" fmla="*/ 3108494 w 5313061"/>
              <a:gd name="connsiteY66" fmla="*/ 2466473 h 2536139"/>
              <a:gd name="connsiteX67" fmla="*/ 3102085 w 5313061"/>
              <a:gd name="connsiteY67" fmla="*/ 2464580 h 2536139"/>
              <a:gd name="connsiteX68" fmla="*/ 3095530 w 5313061"/>
              <a:gd name="connsiteY68" fmla="*/ 2462686 h 2536139"/>
              <a:gd name="connsiteX69" fmla="*/ 3089121 w 5313061"/>
              <a:gd name="connsiteY69" fmla="*/ 2460647 h 2536139"/>
              <a:gd name="connsiteX70" fmla="*/ 3082858 w 5313061"/>
              <a:gd name="connsiteY70" fmla="*/ 2458608 h 2536139"/>
              <a:gd name="connsiteX71" fmla="*/ 3076449 w 5313061"/>
              <a:gd name="connsiteY71" fmla="*/ 2456423 h 2536139"/>
              <a:gd name="connsiteX72" fmla="*/ 3069165 w 5313061"/>
              <a:gd name="connsiteY72" fmla="*/ 2454529 h 2536139"/>
              <a:gd name="connsiteX73" fmla="*/ 3063048 w 5313061"/>
              <a:gd name="connsiteY73" fmla="*/ 2452344 h 2536139"/>
              <a:gd name="connsiteX74" fmla="*/ 3056930 w 5313061"/>
              <a:gd name="connsiteY74" fmla="*/ 2449868 h 2536139"/>
              <a:gd name="connsiteX75" fmla="*/ 3049355 w 5313061"/>
              <a:gd name="connsiteY75" fmla="*/ 2446809 h 2536139"/>
              <a:gd name="connsiteX76" fmla="*/ 3027506 w 5313061"/>
              <a:gd name="connsiteY76" fmla="*/ 2497500 h 2536139"/>
              <a:gd name="connsiteX77" fmla="*/ 3036391 w 5313061"/>
              <a:gd name="connsiteY77" fmla="*/ 2501141 h 2536139"/>
              <a:gd name="connsiteX78" fmla="*/ 3043383 w 5313061"/>
              <a:gd name="connsiteY78" fmla="*/ 2503763 h 2536139"/>
              <a:gd name="connsiteX79" fmla="*/ 3050229 w 5313061"/>
              <a:gd name="connsiteY79" fmla="*/ 2506385 h 2536139"/>
              <a:gd name="connsiteX80" fmla="*/ 3057221 w 5313061"/>
              <a:gd name="connsiteY80" fmla="*/ 2508861 h 2536139"/>
              <a:gd name="connsiteX81" fmla="*/ 3064213 w 5313061"/>
              <a:gd name="connsiteY81" fmla="*/ 2511337 h 2536139"/>
              <a:gd name="connsiteX82" fmla="*/ 3071350 w 5313061"/>
              <a:gd name="connsiteY82" fmla="*/ 2513668 h 2536139"/>
              <a:gd name="connsiteX83" fmla="*/ 3078488 w 5313061"/>
              <a:gd name="connsiteY83" fmla="*/ 2515853 h 2536139"/>
              <a:gd name="connsiteX84" fmla="*/ 3085625 w 5313061"/>
              <a:gd name="connsiteY84" fmla="*/ 2517892 h 2536139"/>
              <a:gd name="connsiteX85" fmla="*/ 3092909 w 5313061"/>
              <a:gd name="connsiteY85" fmla="*/ 2520077 h 2536139"/>
              <a:gd name="connsiteX86" fmla="*/ 3100192 w 5313061"/>
              <a:gd name="connsiteY86" fmla="*/ 2521971 h 2536139"/>
              <a:gd name="connsiteX87" fmla="*/ 3107475 w 5313061"/>
              <a:gd name="connsiteY87" fmla="*/ 2523865 h 2536139"/>
              <a:gd name="connsiteX88" fmla="*/ 3114904 w 5313061"/>
              <a:gd name="connsiteY88" fmla="*/ 2525613 h 2536139"/>
              <a:gd name="connsiteX89" fmla="*/ 3122332 w 5313061"/>
              <a:gd name="connsiteY89" fmla="*/ 2527215 h 2536139"/>
              <a:gd name="connsiteX90" fmla="*/ 3129907 w 5313061"/>
              <a:gd name="connsiteY90" fmla="*/ 2528817 h 2536139"/>
              <a:gd name="connsiteX91" fmla="*/ 3138792 w 5313061"/>
              <a:gd name="connsiteY91" fmla="*/ 2530565 h 2536139"/>
              <a:gd name="connsiteX92" fmla="*/ 3148989 w 5313061"/>
              <a:gd name="connsiteY92" fmla="*/ 2476378 h 2536139"/>
              <a:gd name="connsiteX93" fmla="*/ 2917967 w 5313061"/>
              <a:gd name="connsiteY93" fmla="*/ 2363781 h 2536139"/>
              <a:gd name="connsiteX94" fmla="*/ 2906751 w 5313061"/>
              <a:gd name="connsiteY94" fmla="*/ 2353585 h 2536139"/>
              <a:gd name="connsiteX95" fmla="*/ 2846738 w 5313061"/>
              <a:gd name="connsiteY95" fmla="*/ 2287453 h 2536139"/>
              <a:gd name="connsiteX96" fmla="*/ 2803039 w 5313061"/>
              <a:gd name="connsiteY96" fmla="*/ 2320519 h 2536139"/>
              <a:gd name="connsiteX97" fmla="*/ 2859411 w 5313061"/>
              <a:gd name="connsiteY97" fmla="*/ 2384319 h 2536139"/>
              <a:gd name="connsiteX98" fmla="*/ 2869607 w 5313061"/>
              <a:gd name="connsiteY98" fmla="*/ 2393933 h 2536139"/>
              <a:gd name="connsiteX99" fmla="*/ 2874851 w 5313061"/>
              <a:gd name="connsiteY99" fmla="*/ 2398740 h 2536139"/>
              <a:gd name="connsiteX100" fmla="*/ 2881988 w 5313061"/>
              <a:gd name="connsiteY100" fmla="*/ 2405004 h 2536139"/>
              <a:gd name="connsiteX101" fmla="*/ 2918404 w 5313061"/>
              <a:gd name="connsiteY101" fmla="*/ 2363781 h 2536139"/>
              <a:gd name="connsiteX102" fmla="*/ 2768954 w 5313061"/>
              <a:gd name="connsiteY102" fmla="*/ 2150239 h 2536139"/>
              <a:gd name="connsiteX103" fmla="*/ 2738073 w 5313061"/>
              <a:gd name="connsiteY103" fmla="*/ 2049586 h 2536139"/>
              <a:gd name="connsiteX104" fmla="*/ 2684032 w 5313061"/>
              <a:gd name="connsiteY104" fmla="*/ 2060802 h 2536139"/>
              <a:gd name="connsiteX105" fmla="*/ 2717680 w 5313061"/>
              <a:gd name="connsiteY105" fmla="*/ 2170777 h 2536139"/>
              <a:gd name="connsiteX106" fmla="*/ 2768954 w 5313061"/>
              <a:gd name="connsiteY106" fmla="*/ 2150239 h 2536139"/>
              <a:gd name="connsiteX107" fmla="*/ 2724381 w 5313061"/>
              <a:gd name="connsiteY107" fmla="*/ 1892124 h 2536139"/>
              <a:gd name="connsiteX108" fmla="*/ 2738947 w 5313061"/>
              <a:gd name="connsiteY108" fmla="*/ 1788121 h 2536139"/>
              <a:gd name="connsiteX109" fmla="*/ 2685343 w 5313061"/>
              <a:gd name="connsiteY109" fmla="*/ 1775302 h 2536139"/>
              <a:gd name="connsiteX110" fmla="*/ 2670049 w 5313061"/>
              <a:gd name="connsiteY110" fmla="*/ 1889502 h 2536139"/>
              <a:gd name="connsiteX111" fmla="*/ 2725109 w 5313061"/>
              <a:gd name="connsiteY111" fmla="*/ 1892124 h 2536139"/>
              <a:gd name="connsiteX112" fmla="*/ 2795319 w 5313061"/>
              <a:gd name="connsiteY112" fmla="*/ 1642166 h 2536139"/>
              <a:gd name="connsiteX113" fmla="*/ 2809885 w 5313061"/>
              <a:gd name="connsiteY113" fmla="*/ 1619734 h 2536139"/>
              <a:gd name="connsiteX114" fmla="*/ 2817023 w 5313061"/>
              <a:gd name="connsiteY114" fmla="*/ 1609101 h 2536139"/>
              <a:gd name="connsiteX115" fmla="*/ 2836396 w 5313061"/>
              <a:gd name="connsiteY115" fmla="*/ 1583318 h 2536139"/>
              <a:gd name="connsiteX116" fmla="*/ 2840329 w 5313061"/>
              <a:gd name="connsiteY116" fmla="*/ 1578366 h 2536139"/>
              <a:gd name="connsiteX117" fmla="*/ 2848777 w 5313061"/>
              <a:gd name="connsiteY117" fmla="*/ 1568315 h 2536139"/>
              <a:gd name="connsiteX118" fmla="*/ 2853147 w 5313061"/>
              <a:gd name="connsiteY118" fmla="*/ 1563508 h 2536139"/>
              <a:gd name="connsiteX119" fmla="*/ 2857517 w 5313061"/>
              <a:gd name="connsiteY119" fmla="*/ 1558556 h 2536139"/>
              <a:gd name="connsiteX120" fmla="*/ 2817460 w 5313061"/>
              <a:gd name="connsiteY120" fmla="*/ 1520683 h 2536139"/>
              <a:gd name="connsiteX121" fmla="*/ 2811924 w 5313061"/>
              <a:gd name="connsiteY121" fmla="*/ 1526801 h 2536139"/>
              <a:gd name="connsiteX122" fmla="*/ 2807117 w 5313061"/>
              <a:gd name="connsiteY122" fmla="*/ 1532190 h 2536139"/>
              <a:gd name="connsiteX123" fmla="*/ 2802456 w 5313061"/>
              <a:gd name="connsiteY123" fmla="*/ 1537726 h 2536139"/>
              <a:gd name="connsiteX124" fmla="*/ 2797795 w 5313061"/>
              <a:gd name="connsiteY124" fmla="*/ 1543261 h 2536139"/>
              <a:gd name="connsiteX125" fmla="*/ 2793280 w 5313061"/>
              <a:gd name="connsiteY125" fmla="*/ 1548942 h 2536139"/>
              <a:gd name="connsiteX126" fmla="*/ 2788764 w 5313061"/>
              <a:gd name="connsiteY126" fmla="*/ 1554623 h 2536139"/>
              <a:gd name="connsiteX127" fmla="*/ 2784394 w 5313061"/>
              <a:gd name="connsiteY127" fmla="*/ 1560304 h 2536139"/>
              <a:gd name="connsiteX128" fmla="*/ 2780170 w 5313061"/>
              <a:gd name="connsiteY128" fmla="*/ 1565984 h 2536139"/>
              <a:gd name="connsiteX129" fmla="*/ 2775946 w 5313061"/>
              <a:gd name="connsiteY129" fmla="*/ 1571811 h 2536139"/>
              <a:gd name="connsiteX130" fmla="*/ 2771721 w 5313061"/>
              <a:gd name="connsiteY130" fmla="*/ 1577637 h 2536139"/>
              <a:gd name="connsiteX131" fmla="*/ 2767788 w 5313061"/>
              <a:gd name="connsiteY131" fmla="*/ 1583610 h 2536139"/>
              <a:gd name="connsiteX132" fmla="*/ 2759923 w 5313061"/>
              <a:gd name="connsiteY132" fmla="*/ 1595408 h 2536139"/>
              <a:gd name="connsiteX133" fmla="*/ 2752494 w 5313061"/>
              <a:gd name="connsiteY133" fmla="*/ 1607498 h 2536139"/>
              <a:gd name="connsiteX134" fmla="*/ 2748415 w 5313061"/>
              <a:gd name="connsiteY134" fmla="*/ 1614345 h 2536139"/>
              <a:gd name="connsiteX135" fmla="*/ 2796047 w 5313061"/>
              <a:gd name="connsiteY135" fmla="*/ 1642166 h 2536139"/>
              <a:gd name="connsiteX136" fmla="*/ 2979437 w 5313061"/>
              <a:gd name="connsiteY136" fmla="*/ 1461981 h 2536139"/>
              <a:gd name="connsiteX137" fmla="*/ 2985701 w 5313061"/>
              <a:gd name="connsiteY137" fmla="*/ 1458485 h 2536139"/>
              <a:gd name="connsiteX138" fmla="*/ 2992110 w 5313061"/>
              <a:gd name="connsiteY138" fmla="*/ 1454989 h 2536139"/>
              <a:gd name="connsiteX139" fmla="*/ 2998519 w 5313061"/>
              <a:gd name="connsiteY139" fmla="*/ 1451639 h 2536139"/>
              <a:gd name="connsiteX140" fmla="*/ 3005074 w 5313061"/>
              <a:gd name="connsiteY140" fmla="*/ 1448434 h 2536139"/>
              <a:gd name="connsiteX141" fmla="*/ 3011774 w 5313061"/>
              <a:gd name="connsiteY141" fmla="*/ 1445230 h 2536139"/>
              <a:gd name="connsiteX142" fmla="*/ 3018475 w 5313061"/>
              <a:gd name="connsiteY142" fmla="*/ 1442025 h 2536139"/>
              <a:gd name="connsiteX143" fmla="*/ 3025321 w 5313061"/>
              <a:gd name="connsiteY143" fmla="*/ 1438966 h 2536139"/>
              <a:gd name="connsiteX144" fmla="*/ 3032167 w 5313061"/>
              <a:gd name="connsiteY144" fmla="*/ 1435907 h 2536139"/>
              <a:gd name="connsiteX145" fmla="*/ 3039159 w 5313061"/>
              <a:gd name="connsiteY145" fmla="*/ 1432994 h 2536139"/>
              <a:gd name="connsiteX146" fmla="*/ 3046296 w 5313061"/>
              <a:gd name="connsiteY146" fmla="*/ 1430081 h 2536139"/>
              <a:gd name="connsiteX147" fmla="*/ 3053434 w 5313061"/>
              <a:gd name="connsiteY147" fmla="*/ 1427313 h 2536139"/>
              <a:gd name="connsiteX148" fmla="*/ 3060717 w 5313061"/>
              <a:gd name="connsiteY148" fmla="*/ 1424546 h 2536139"/>
              <a:gd name="connsiteX149" fmla="*/ 3068000 w 5313061"/>
              <a:gd name="connsiteY149" fmla="*/ 1421924 h 2536139"/>
              <a:gd name="connsiteX150" fmla="*/ 3075429 w 5313061"/>
              <a:gd name="connsiteY150" fmla="*/ 1419302 h 2536139"/>
              <a:gd name="connsiteX151" fmla="*/ 3058386 w 5313061"/>
              <a:gd name="connsiteY151" fmla="*/ 1366863 h 2536139"/>
              <a:gd name="connsiteX152" fmla="*/ 3049647 w 5313061"/>
              <a:gd name="connsiteY152" fmla="*/ 1369922 h 2536139"/>
              <a:gd name="connsiteX153" fmla="*/ 3041635 w 5313061"/>
              <a:gd name="connsiteY153" fmla="*/ 1372835 h 2536139"/>
              <a:gd name="connsiteX154" fmla="*/ 3033769 w 5313061"/>
              <a:gd name="connsiteY154" fmla="*/ 1375894 h 2536139"/>
              <a:gd name="connsiteX155" fmla="*/ 3025904 w 5313061"/>
              <a:gd name="connsiteY155" fmla="*/ 1378807 h 2536139"/>
              <a:gd name="connsiteX156" fmla="*/ 3018183 w 5313061"/>
              <a:gd name="connsiteY156" fmla="*/ 1382012 h 2536139"/>
              <a:gd name="connsiteX157" fmla="*/ 3010463 w 5313061"/>
              <a:gd name="connsiteY157" fmla="*/ 1385217 h 2536139"/>
              <a:gd name="connsiteX158" fmla="*/ 3002889 w 5313061"/>
              <a:gd name="connsiteY158" fmla="*/ 1388567 h 2536139"/>
              <a:gd name="connsiteX159" fmla="*/ 2995460 w 5313061"/>
              <a:gd name="connsiteY159" fmla="*/ 1391917 h 2536139"/>
              <a:gd name="connsiteX160" fmla="*/ 2988031 w 5313061"/>
              <a:gd name="connsiteY160" fmla="*/ 1395413 h 2536139"/>
              <a:gd name="connsiteX161" fmla="*/ 2980748 w 5313061"/>
              <a:gd name="connsiteY161" fmla="*/ 1398909 h 2536139"/>
              <a:gd name="connsiteX162" fmla="*/ 2973465 w 5313061"/>
              <a:gd name="connsiteY162" fmla="*/ 1402550 h 2536139"/>
              <a:gd name="connsiteX163" fmla="*/ 2966327 w 5313061"/>
              <a:gd name="connsiteY163" fmla="*/ 1406338 h 2536139"/>
              <a:gd name="connsiteX164" fmla="*/ 2959336 w 5313061"/>
              <a:gd name="connsiteY164" fmla="*/ 1409979 h 2536139"/>
              <a:gd name="connsiteX165" fmla="*/ 2953072 w 5313061"/>
              <a:gd name="connsiteY165" fmla="*/ 1413475 h 2536139"/>
              <a:gd name="connsiteX166" fmla="*/ 2979437 w 5313061"/>
              <a:gd name="connsiteY166" fmla="*/ 1461981 h 2536139"/>
              <a:gd name="connsiteX167" fmla="*/ 3233182 w 5313061"/>
              <a:gd name="connsiteY167" fmla="*/ 1381575 h 2536139"/>
              <a:gd name="connsiteX168" fmla="*/ 3222112 w 5313061"/>
              <a:gd name="connsiteY168" fmla="*/ 1327680 h 2536139"/>
              <a:gd name="connsiteX169" fmla="*/ 3330048 w 5313061"/>
              <a:gd name="connsiteY169" fmla="*/ 1305248 h 2536139"/>
              <a:gd name="connsiteX170" fmla="*/ 3341264 w 5313061"/>
              <a:gd name="connsiteY170" fmla="*/ 1359289 h 2536139"/>
              <a:gd name="connsiteX171" fmla="*/ 3233182 w 5313061"/>
              <a:gd name="connsiteY171" fmla="*/ 1381575 h 2536139"/>
              <a:gd name="connsiteX172" fmla="*/ 3503242 w 5313061"/>
              <a:gd name="connsiteY172" fmla="*/ 1325640 h 2536139"/>
              <a:gd name="connsiteX173" fmla="*/ 3492025 w 5313061"/>
              <a:gd name="connsiteY173" fmla="*/ 1271745 h 2536139"/>
              <a:gd name="connsiteX174" fmla="*/ 3599962 w 5313061"/>
              <a:gd name="connsiteY174" fmla="*/ 1249313 h 2536139"/>
              <a:gd name="connsiteX175" fmla="*/ 3611178 w 5313061"/>
              <a:gd name="connsiteY175" fmla="*/ 1303354 h 2536139"/>
              <a:gd name="connsiteX176" fmla="*/ 3503242 w 5313061"/>
              <a:gd name="connsiteY176" fmla="*/ 1325640 h 2536139"/>
              <a:gd name="connsiteX177" fmla="*/ 3773155 w 5313061"/>
              <a:gd name="connsiteY177" fmla="*/ 1269706 h 2536139"/>
              <a:gd name="connsiteX178" fmla="*/ 3761939 w 5313061"/>
              <a:gd name="connsiteY178" fmla="*/ 1215811 h 2536139"/>
              <a:gd name="connsiteX179" fmla="*/ 3870021 w 5313061"/>
              <a:gd name="connsiteY179" fmla="*/ 1193378 h 2536139"/>
              <a:gd name="connsiteX180" fmla="*/ 3881092 w 5313061"/>
              <a:gd name="connsiteY180" fmla="*/ 1247419 h 2536139"/>
              <a:gd name="connsiteX181" fmla="*/ 3773155 w 5313061"/>
              <a:gd name="connsiteY181" fmla="*/ 1269706 h 2536139"/>
              <a:gd name="connsiteX182" fmla="*/ 4043069 w 5313061"/>
              <a:gd name="connsiteY182" fmla="*/ 1213771 h 2536139"/>
              <a:gd name="connsiteX183" fmla="*/ 4031999 w 5313061"/>
              <a:gd name="connsiteY183" fmla="*/ 1159876 h 2536139"/>
              <a:gd name="connsiteX184" fmla="*/ 4139644 w 5313061"/>
              <a:gd name="connsiteY184" fmla="*/ 1137444 h 2536139"/>
              <a:gd name="connsiteX185" fmla="*/ 4151442 w 5313061"/>
              <a:gd name="connsiteY185" fmla="*/ 1191339 h 2536139"/>
              <a:gd name="connsiteX186" fmla="*/ 4043069 w 5313061"/>
              <a:gd name="connsiteY186" fmla="*/ 1213771 h 2536139"/>
              <a:gd name="connsiteX187" fmla="*/ 4313857 w 5313061"/>
              <a:gd name="connsiteY187" fmla="*/ 1134676 h 2536139"/>
              <a:gd name="connsiteX188" fmla="*/ 4322160 w 5313061"/>
              <a:gd name="connsiteY188" fmla="*/ 1130306 h 2536139"/>
              <a:gd name="connsiteX189" fmla="*/ 4329297 w 5313061"/>
              <a:gd name="connsiteY189" fmla="*/ 1126519 h 2536139"/>
              <a:gd name="connsiteX190" fmla="*/ 4336289 w 5313061"/>
              <a:gd name="connsiteY190" fmla="*/ 1122732 h 2536139"/>
              <a:gd name="connsiteX191" fmla="*/ 4343135 w 5313061"/>
              <a:gd name="connsiteY191" fmla="*/ 1118799 h 2536139"/>
              <a:gd name="connsiteX192" fmla="*/ 4349836 w 5313061"/>
              <a:gd name="connsiteY192" fmla="*/ 1114866 h 2536139"/>
              <a:gd name="connsiteX193" fmla="*/ 4356536 w 5313061"/>
              <a:gd name="connsiteY193" fmla="*/ 1110787 h 2536139"/>
              <a:gd name="connsiteX194" fmla="*/ 4363237 w 5313061"/>
              <a:gd name="connsiteY194" fmla="*/ 1106563 h 2536139"/>
              <a:gd name="connsiteX195" fmla="*/ 4369792 w 5313061"/>
              <a:gd name="connsiteY195" fmla="*/ 1102339 h 2536139"/>
              <a:gd name="connsiteX196" fmla="*/ 4376201 w 5313061"/>
              <a:gd name="connsiteY196" fmla="*/ 1098115 h 2536139"/>
              <a:gd name="connsiteX197" fmla="*/ 4382464 w 5313061"/>
              <a:gd name="connsiteY197" fmla="*/ 1093745 h 2536139"/>
              <a:gd name="connsiteX198" fmla="*/ 4388728 w 5313061"/>
              <a:gd name="connsiteY198" fmla="*/ 1089229 h 2536139"/>
              <a:gd name="connsiteX199" fmla="*/ 4394991 w 5313061"/>
              <a:gd name="connsiteY199" fmla="*/ 1084859 h 2536139"/>
              <a:gd name="connsiteX200" fmla="*/ 4401109 w 5313061"/>
              <a:gd name="connsiteY200" fmla="*/ 1080198 h 2536139"/>
              <a:gd name="connsiteX201" fmla="*/ 4407081 w 5313061"/>
              <a:gd name="connsiteY201" fmla="*/ 1075683 h 2536139"/>
              <a:gd name="connsiteX202" fmla="*/ 4411306 w 5313061"/>
              <a:gd name="connsiteY202" fmla="*/ 1072332 h 2536139"/>
              <a:gd name="connsiteX203" fmla="*/ 4376783 w 5313061"/>
              <a:gd name="connsiteY203" fmla="*/ 1028633 h 2536139"/>
              <a:gd name="connsiteX204" fmla="*/ 4367752 w 5313061"/>
              <a:gd name="connsiteY204" fmla="*/ 1035625 h 2536139"/>
              <a:gd name="connsiteX205" fmla="*/ 4362217 w 5313061"/>
              <a:gd name="connsiteY205" fmla="*/ 1039704 h 2536139"/>
              <a:gd name="connsiteX206" fmla="*/ 4356682 w 5313061"/>
              <a:gd name="connsiteY206" fmla="*/ 1043782 h 2536139"/>
              <a:gd name="connsiteX207" fmla="*/ 4351001 w 5313061"/>
              <a:gd name="connsiteY207" fmla="*/ 1047715 h 2536139"/>
              <a:gd name="connsiteX208" fmla="*/ 4345320 w 5313061"/>
              <a:gd name="connsiteY208" fmla="*/ 1051648 h 2536139"/>
              <a:gd name="connsiteX209" fmla="*/ 4339494 w 5313061"/>
              <a:gd name="connsiteY209" fmla="*/ 1055581 h 2536139"/>
              <a:gd name="connsiteX210" fmla="*/ 4333521 w 5313061"/>
              <a:gd name="connsiteY210" fmla="*/ 1059368 h 2536139"/>
              <a:gd name="connsiteX211" fmla="*/ 4327549 w 5313061"/>
              <a:gd name="connsiteY211" fmla="*/ 1063156 h 2536139"/>
              <a:gd name="connsiteX212" fmla="*/ 4321577 w 5313061"/>
              <a:gd name="connsiteY212" fmla="*/ 1066797 h 2536139"/>
              <a:gd name="connsiteX213" fmla="*/ 4315459 w 5313061"/>
              <a:gd name="connsiteY213" fmla="*/ 1070439 h 2536139"/>
              <a:gd name="connsiteX214" fmla="*/ 4309196 w 5313061"/>
              <a:gd name="connsiteY214" fmla="*/ 1073935 h 2536139"/>
              <a:gd name="connsiteX215" fmla="*/ 4302932 w 5313061"/>
              <a:gd name="connsiteY215" fmla="*/ 1077431 h 2536139"/>
              <a:gd name="connsiteX216" fmla="*/ 4296523 w 5313061"/>
              <a:gd name="connsiteY216" fmla="*/ 1080926 h 2536139"/>
              <a:gd name="connsiteX217" fmla="*/ 4288803 w 5313061"/>
              <a:gd name="connsiteY217" fmla="*/ 1084859 h 2536139"/>
              <a:gd name="connsiteX218" fmla="*/ 4313857 w 5313061"/>
              <a:gd name="connsiteY218" fmla="*/ 1133948 h 2536139"/>
              <a:gd name="connsiteX219" fmla="*/ 4527836 w 5313061"/>
              <a:gd name="connsiteY219" fmla="*/ 943566 h 2536139"/>
              <a:gd name="connsiteX220" fmla="*/ 4533080 w 5313061"/>
              <a:gd name="connsiteY220" fmla="*/ 935118 h 2536139"/>
              <a:gd name="connsiteX221" fmla="*/ 4536867 w 5313061"/>
              <a:gd name="connsiteY221" fmla="*/ 929000 h 2536139"/>
              <a:gd name="connsiteX222" fmla="*/ 4544005 w 5313061"/>
              <a:gd name="connsiteY222" fmla="*/ 916764 h 2536139"/>
              <a:gd name="connsiteX223" fmla="*/ 4547355 w 5313061"/>
              <a:gd name="connsiteY223" fmla="*/ 910646 h 2536139"/>
              <a:gd name="connsiteX224" fmla="*/ 4550851 w 5313061"/>
              <a:gd name="connsiteY224" fmla="*/ 904383 h 2536139"/>
              <a:gd name="connsiteX225" fmla="*/ 4554055 w 5313061"/>
              <a:gd name="connsiteY225" fmla="*/ 898119 h 2536139"/>
              <a:gd name="connsiteX226" fmla="*/ 4557260 w 5313061"/>
              <a:gd name="connsiteY226" fmla="*/ 891856 h 2536139"/>
              <a:gd name="connsiteX227" fmla="*/ 4566437 w 5313061"/>
              <a:gd name="connsiteY227" fmla="*/ 872774 h 2536139"/>
              <a:gd name="connsiteX228" fmla="*/ 4569204 w 5313061"/>
              <a:gd name="connsiteY228" fmla="*/ 866365 h 2536139"/>
              <a:gd name="connsiteX229" fmla="*/ 4580129 w 5313061"/>
              <a:gd name="connsiteY229" fmla="*/ 840000 h 2536139"/>
              <a:gd name="connsiteX230" fmla="*/ 4528273 w 5313061"/>
              <a:gd name="connsiteY230" fmla="*/ 820918 h 2536139"/>
              <a:gd name="connsiteX231" fmla="*/ 4528273 w 5313061"/>
              <a:gd name="connsiteY231" fmla="*/ 820918 h 2536139"/>
              <a:gd name="connsiteX232" fmla="*/ 4492294 w 5313061"/>
              <a:gd name="connsiteY232" fmla="*/ 895934 h 2536139"/>
              <a:gd name="connsiteX233" fmla="*/ 4485739 w 5313061"/>
              <a:gd name="connsiteY233" fmla="*/ 906859 h 2536139"/>
              <a:gd name="connsiteX234" fmla="*/ 4480641 w 5313061"/>
              <a:gd name="connsiteY234" fmla="*/ 914579 h 2536139"/>
              <a:gd name="connsiteX235" fmla="*/ 4527253 w 5313061"/>
              <a:gd name="connsiteY235" fmla="*/ 943712 h 2536139"/>
              <a:gd name="connsiteX236" fmla="*/ 4617710 w 5313061"/>
              <a:gd name="connsiteY236" fmla="*/ 671759 h 2536139"/>
              <a:gd name="connsiteX237" fmla="*/ 4617710 w 5313061"/>
              <a:gd name="connsiteY237" fmla="*/ 556685 h 2536139"/>
              <a:gd name="connsiteX238" fmla="*/ 4562795 w 5313061"/>
              <a:gd name="connsiteY238" fmla="*/ 562220 h 2536139"/>
              <a:gd name="connsiteX239" fmla="*/ 4563523 w 5313061"/>
              <a:gd name="connsiteY239" fmla="*/ 667535 h 2536139"/>
              <a:gd name="connsiteX240" fmla="*/ 4618438 w 5313061"/>
              <a:gd name="connsiteY240" fmla="*/ 671759 h 2536139"/>
              <a:gd name="connsiteX241" fmla="*/ 4579692 w 5313061"/>
              <a:gd name="connsiteY241" fmla="*/ 389027 h 2536139"/>
              <a:gd name="connsiteX242" fmla="*/ 4531332 w 5313061"/>
              <a:gd name="connsiteY242" fmla="*/ 284441 h 2536139"/>
              <a:gd name="connsiteX243" fmla="*/ 4483846 w 5313061"/>
              <a:gd name="connsiteY243" fmla="*/ 312408 h 2536139"/>
              <a:gd name="connsiteX244" fmla="*/ 4527545 w 5313061"/>
              <a:gd name="connsiteY244" fmla="*/ 407818 h 2536139"/>
              <a:gd name="connsiteX245" fmla="*/ 4579401 w 5313061"/>
              <a:gd name="connsiteY245" fmla="*/ 389027 h 2536139"/>
              <a:gd name="connsiteX246" fmla="*/ 4425435 w 5313061"/>
              <a:gd name="connsiteY246" fmla="*/ 148392 h 2536139"/>
              <a:gd name="connsiteX247" fmla="*/ 4419317 w 5313061"/>
              <a:gd name="connsiteY247" fmla="*/ 142711 h 2536139"/>
              <a:gd name="connsiteX248" fmla="*/ 4408829 w 5313061"/>
              <a:gd name="connsiteY248" fmla="*/ 133243 h 2536139"/>
              <a:gd name="connsiteX249" fmla="*/ 4403585 w 5313061"/>
              <a:gd name="connsiteY249" fmla="*/ 128582 h 2536139"/>
              <a:gd name="connsiteX250" fmla="*/ 4392806 w 5313061"/>
              <a:gd name="connsiteY250" fmla="*/ 119550 h 2536139"/>
              <a:gd name="connsiteX251" fmla="*/ 4387271 w 5313061"/>
              <a:gd name="connsiteY251" fmla="*/ 115035 h 2536139"/>
              <a:gd name="connsiteX252" fmla="*/ 4376055 w 5313061"/>
              <a:gd name="connsiteY252" fmla="*/ 106441 h 2536139"/>
              <a:gd name="connsiteX253" fmla="*/ 4370374 w 5313061"/>
              <a:gd name="connsiteY253" fmla="*/ 102217 h 2536139"/>
              <a:gd name="connsiteX254" fmla="*/ 4364693 w 5313061"/>
              <a:gd name="connsiteY254" fmla="*/ 97992 h 2536139"/>
              <a:gd name="connsiteX255" fmla="*/ 4358867 w 5313061"/>
              <a:gd name="connsiteY255" fmla="*/ 93914 h 2536139"/>
              <a:gd name="connsiteX256" fmla="*/ 4353040 w 5313061"/>
              <a:gd name="connsiteY256" fmla="*/ 89981 h 2536139"/>
              <a:gd name="connsiteX257" fmla="*/ 4341096 w 5313061"/>
              <a:gd name="connsiteY257" fmla="*/ 82115 h 2536139"/>
              <a:gd name="connsiteX258" fmla="*/ 4333521 w 5313061"/>
              <a:gd name="connsiteY258" fmla="*/ 77308 h 2536139"/>
              <a:gd name="connsiteX259" fmla="*/ 4305117 w 5313061"/>
              <a:gd name="connsiteY259" fmla="*/ 124649 h 2536139"/>
              <a:gd name="connsiteX260" fmla="*/ 4322160 w 5313061"/>
              <a:gd name="connsiteY260" fmla="*/ 135573 h 2536139"/>
              <a:gd name="connsiteX261" fmla="*/ 4337746 w 5313061"/>
              <a:gd name="connsiteY261" fmla="*/ 146644 h 2536139"/>
              <a:gd name="connsiteX262" fmla="*/ 4357847 w 5313061"/>
              <a:gd name="connsiteY262" fmla="*/ 162230 h 2536139"/>
              <a:gd name="connsiteX263" fmla="*/ 4386980 w 5313061"/>
              <a:gd name="connsiteY263" fmla="*/ 188303 h 2536139"/>
              <a:gd name="connsiteX264" fmla="*/ 4424998 w 5313061"/>
              <a:gd name="connsiteY264" fmla="*/ 148392 h 2536139"/>
              <a:gd name="connsiteX265" fmla="*/ 4173146 w 5313061"/>
              <a:gd name="connsiteY265" fmla="*/ 11614 h 2536139"/>
              <a:gd name="connsiteX266" fmla="*/ 4165135 w 5313061"/>
              <a:gd name="connsiteY266" fmla="*/ 9866 h 2536139"/>
              <a:gd name="connsiteX267" fmla="*/ 4157560 w 5313061"/>
              <a:gd name="connsiteY267" fmla="*/ 8264 h 2536139"/>
              <a:gd name="connsiteX268" fmla="*/ 4150131 w 5313061"/>
              <a:gd name="connsiteY268" fmla="*/ 6807 h 2536139"/>
              <a:gd name="connsiteX269" fmla="*/ 4142411 w 5313061"/>
              <a:gd name="connsiteY269" fmla="*/ 5351 h 2536139"/>
              <a:gd name="connsiteX270" fmla="*/ 4134837 w 5313061"/>
              <a:gd name="connsiteY270" fmla="*/ 4185 h 2536139"/>
              <a:gd name="connsiteX271" fmla="*/ 4127117 w 5313061"/>
              <a:gd name="connsiteY271" fmla="*/ 2874 h 2536139"/>
              <a:gd name="connsiteX272" fmla="*/ 4119251 w 5313061"/>
              <a:gd name="connsiteY272" fmla="*/ 1855 h 2536139"/>
              <a:gd name="connsiteX273" fmla="*/ 4111531 w 5313061"/>
              <a:gd name="connsiteY273" fmla="*/ 835 h 2536139"/>
              <a:gd name="connsiteX274" fmla="*/ 4103665 w 5313061"/>
              <a:gd name="connsiteY274" fmla="*/ -39 h 2536139"/>
              <a:gd name="connsiteX275" fmla="*/ 4095653 w 5313061"/>
              <a:gd name="connsiteY275" fmla="*/ -39 h 2536139"/>
              <a:gd name="connsiteX276" fmla="*/ 4087787 w 5313061"/>
              <a:gd name="connsiteY276" fmla="*/ -39 h 2536139"/>
              <a:gd name="connsiteX277" fmla="*/ 4079630 w 5313061"/>
              <a:gd name="connsiteY277" fmla="*/ -39 h 2536139"/>
              <a:gd name="connsiteX278" fmla="*/ 4071619 w 5313061"/>
              <a:gd name="connsiteY278" fmla="*/ -39 h 2536139"/>
              <a:gd name="connsiteX279" fmla="*/ 4058364 w 5313061"/>
              <a:gd name="connsiteY279" fmla="*/ -39 h 2536139"/>
              <a:gd name="connsiteX280" fmla="*/ 4057053 w 5313061"/>
              <a:gd name="connsiteY280" fmla="*/ 55167 h 2536139"/>
              <a:gd name="connsiteX281" fmla="*/ 4068851 w 5313061"/>
              <a:gd name="connsiteY281" fmla="*/ 55167 h 2536139"/>
              <a:gd name="connsiteX282" fmla="*/ 4076280 w 5313061"/>
              <a:gd name="connsiteY282" fmla="*/ 55167 h 2536139"/>
              <a:gd name="connsiteX283" fmla="*/ 4083563 w 5313061"/>
              <a:gd name="connsiteY283" fmla="*/ 55167 h 2536139"/>
              <a:gd name="connsiteX284" fmla="*/ 4090701 w 5313061"/>
              <a:gd name="connsiteY284" fmla="*/ 55167 h 2536139"/>
              <a:gd name="connsiteX285" fmla="*/ 4097838 w 5313061"/>
              <a:gd name="connsiteY285" fmla="*/ 55896 h 2536139"/>
              <a:gd name="connsiteX286" fmla="*/ 4104976 w 5313061"/>
              <a:gd name="connsiteY286" fmla="*/ 55896 h 2536139"/>
              <a:gd name="connsiteX287" fmla="*/ 4112113 w 5313061"/>
              <a:gd name="connsiteY287" fmla="*/ 56770 h 2536139"/>
              <a:gd name="connsiteX288" fmla="*/ 4119105 w 5313061"/>
              <a:gd name="connsiteY288" fmla="*/ 57789 h 2536139"/>
              <a:gd name="connsiteX289" fmla="*/ 4126097 w 5313061"/>
              <a:gd name="connsiteY289" fmla="*/ 58809 h 2536139"/>
              <a:gd name="connsiteX290" fmla="*/ 4133089 w 5313061"/>
              <a:gd name="connsiteY290" fmla="*/ 59974 h 2536139"/>
              <a:gd name="connsiteX291" fmla="*/ 4139935 w 5313061"/>
              <a:gd name="connsiteY291" fmla="*/ 61285 h 2536139"/>
              <a:gd name="connsiteX292" fmla="*/ 4146781 w 5313061"/>
              <a:gd name="connsiteY292" fmla="*/ 62596 h 2536139"/>
              <a:gd name="connsiteX293" fmla="*/ 4153482 w 5313061"/>
              <a:gd name="connsiteY293" fmla="*/ 64053 h 2536139"/>
              <a:gd name="connsiteX294" fmla="*/ 4160765 w 5313061"/>
              <a:gd name="connsiteY294" fmla="*/ 65655 h 2536139"/>
              <a:gd name="connsiteX295" fmla="*/ 4173146 w 5313061"/>
              <a:gd name="connsiteY295" fmla="*/ 11905 h 2536139"/>
              <a:gd name="connsiteX296" fmla="*/ 3887938 w 5313061"/>
              <a:gd name="connsiteY296" fmla="*/ 14382 h 2536139"/>
              <a:gd name="connsiteX297" fmla="*/ 3899154 w 5313061"/>
              <a:gd name="connsiteY297" fmla="*/ 68277 h 2536139"/>
              <a:gd name="connsiteX298" fmla="*/ 3791218 w 5313061"/>
              <a:gd name="connsiteY298" fmla="*/ 90709 h 2536139"/>
              <a:gd name="connsiteX299" fmla="*/ 3779419 w 5313061"/>
              <a:gd name="connsiteY299" fmla="*/ 36522 h 2536139"/>
              <a:gd name="connsiteX300" fmla="*/ 3887355 w 5313061"/>
              <a:gd name="connsiteY300" fmla="*/ 14236 h 2536139"/>
              <a:gd name="connsiteX301" fmla="*/ 3618024 w 5313061"/>
              <a:gd name="connsiteY301" fmla="*/ 70316 h 2536139"/>
              <a:gd name="connsiteX302" fmla="*/ 3629240 w 5313061"/>
              <a:gd name="connsiteY302" fmla="*/ 124212 h 2536139"/>
              <a:gd name="connsiteX303" fmla="*/ 3520721 w 5313061"/>
              <a:gd name="connsiteY303" fmla="*/ 146644 h 2536139"/>
              <a:gd name="connsiteX304" fmla="*/ 3509505 w 5313061"/>
              <a:gd name="connsiteY304" fmla="*/ 92603 h 2536139"/>
              <a:gd name="connsiteX305" fmla="*/ 3617441 w 5313061"/>
              <a:gd name="connsiteY305" fmla="*/ 70316 h 2536139"/>
              <a:gd name="connsiteX306" fmla="*/ 3348110 w 5313061"/>
              <a:gd name="connsiteY306" fmla="*/ 126251 h 2536139"/>
              <a:gd name="connsiteX307" fmla="*/ 3359326 w 5313061"/>
              <a:gd name="connsiteY307" fmla="*/ 180146 h 2536139"/>
              <a:gd name="connsiteX308" fmla="*/ 3251244 w 5313061"/>
              <a:gd name="connsiteY308" fmla="*/ 202578 h 2536139"/>
              <a:gd name="connsiteX309" fmla="*/ 3240028 w 5313061"/>
              <a:gd name="connsiteY309" fmla="*/ 148537 h 2536139"/>
              <a:gd name="connsiteX310" fmla="*/ 3348110 w 5313061"/>
              <a:gd name="connsiteY310" fmla="*/ 126251 h 2536139"/>
              <a:gd name="connsiteX311" fmla="*/ 3077468 w 5313061"/>
              <a:gd name="connsiteY311" fmla="*/ 182186 h 2536139"/>
              <a:gd name="connsiteX312" fmla="*/ 3088684 w 5313061"/>
              <a:gd name="connsiteY312" fmla="*/ 236081 h 2536139"/>
              <a:gd name="connsiteX313" fmla="*/ 2980748 w 5313061"/>
              <a:gd name="connsiteY313" fmla="*/ 258513 h 2536139"/>
              <a:gd name="connsiteX314" fmla="*/ 2969532 w 5313061"/>
              <a:gd name="connsiteY314" fmla="*/ 204472 h 2536139"/>
              <a:gd name="connsiteX315" fmla="*/ 3077468 w 5313061"/>
              <a:gd name="connsiteY315" fmla="*/ 182186 h 2536139"/>
              <a:gd name="connsiteX316" fmla="*/ 2806972 w 5313061"/>
              <a:gd name="connsiteY316" fmla="*/ 238120 h 2536139"/>
              <a:gd name="connsiteX317" fmla="*/ 2818188 w 5313061"/>
              <a:gd name="connsiteY317" fmla="*/ 292015 h 2536139"/>
              <a:gd name="connsiteX318" fmla="*/ 2710252 w 5313061"/>
              <a:gd name="connsiteY318" fmla="*/ 314448 h 2536139"/>
              <a:gd name="connsiteX319" fmla="*/ 2699035 w 5313061"/>
              <a:gd name="connsiteY319" fmla="*/ 260407 h 2536139"/>
              <a:gd name="connsiteX320" fmla="*/ 2806972 w 5313061"/>
              <a:gd name="connsiteY320" fmla="*/ 238120 h 2536139"/>
              <a:gd name="connsiteX321" fmla="*/ 2537058 w 5313061"/>
              <a:gd name="connsiteY321" fmla="*/ 294055 h 2536139"/>
              <a:gd name="connsiteX322" fmla="*/ 2548274 w 5313061"/>
              <a:gd name="connsiteY322" fmla="*/ 347950 h 2536139"/>
              <a:gd name="connsiteX323" fmla="*/ 2440192 w 5313061"/>
              <a:gd name="connsiteY323" fmla="*/ 370382 h 2536139"/>
              <a:gd name="connsiteX324" fmla="*/ 2429122 w 5313061"/>
              <a:gd name="connsiteY324" fmla="*/ 316341 h 2536139"/>
              <a:gd name="connsiteX325" fmla="*/ 2537058 w 5313061"/>
              <a:gd name="connsiteY325" fmla="*/ 294055 h 2536139"/>
              <a:gd name="connsiteX326" fmla="*/ 2268018 w 5313061"/>
              <a:gd name="connsiteY326" fmla="*/ 349989 h 2536139"/>
              <a:gd name="connsiteX327" fmla="*/ 2279089 w 5313061"/>
              <a:gd name="connsiteY327" fmla="*/ 403885 h 2536139"/>
              <a:gd name="connsiteX328" fmla="*/ 2171152 w 5313061"/>
              <a:gd name="connsiteY328" fmla="*/ 426317 h 2536139"/>
              <a:gd name="connsiteX329" fmla="*/ 2159936 w 5313061"/>
              <a:gd name="connsiteY329" fmla="*/ 372276 h 2536139"/>
              <a:gd name="connsiteX330" fmla="*/ 2268018 w 5313061"/>
              <a:gd name="connsiteY330" fmla="*/ 349989 h 2536139"/>
              <a:gd name="connsiteX331" fmla="*/ 1997959 w 5313061"/>
              <a:gd name="connsiteY331" fmla="*/ 405924 h 2536139"/>
              <a:gd name="connsiteX332" fmla="*/ 2009175 w 5313061"/>
              <a:gd name="connsiteY332" fmla="*/ 459819 h 2536139"/>
              <a:gd name="connsiteX333" fmla="*/ 1900947 w 5313061"/>
              <a:gd name="connsiteY333" fmla="*/ 482251 h 2536139"/>
              <a:gd name="connsiteX334" fmla="*/ 1889294 w 5313061"/>
              <a:gd name="connsiteY334" fmla="*/ 428210 h 2536139"/>
              <a:gd name="connsiteX335" fmla="*/ 1997231 w 5313061"/>
              <a:gd name="connsiteY335" fmla="*/ 405924 h 2536139"/>
              <a:gd name="connsiteX336" fmla="*/ 1728045 w 5313061"/>
              <a:gd name="connsiteY336" fmla="*/ 461713 h 2536139"/>
              <a:gd name="connsiteX337" fmla="*/ 1739261 w 5313061"/>
              <a:gd name="connsiteY337" fmla="*/ 515754 h 2536139"/>
              <a:gd name="connsiteX338" fmla="*/ 1631179 w 5313061"/>
              <a:gd name="connsiteY338" fmla="*/ 538186 h 2536139"/>
              <a:gd name="connsiteX339" fmla="*/ 1620109 w 5313061"/>
              <a:gd name="connsiteY339" fmla="*/ 484145 h 2536139"/>
              <a:gd name="connsiteX340" fmla="*/ 1728045 w 5313061"/>
              <a:gd name="connsiteY340" fmla="*/ 461713 h 2536139"/>
              <a:gd name="connsiteX341" fmla="*/ 1457840 w 5313061"/>
              <a:gd name="connsiteY341" fmla="*/ 517211 h 2536139"/>
              <a:gd name="connsiteX342" fmla="*/ 1468911 w 5313061"/>
              <a:gd name="connsiteY342" fmla="*/ 571252 h 2536139"/>
              <a:gd name="connsiteX343" fmla="*/ 1360974 w 5313061"/>
              <a:gd name="connsiteY343" fmla="*/ 593684 h 2536139"/>
              <a:gd name="connsiteX344" fmla="*/ 1350341 w 5313061"/>
              <a:gd name="connsiteY344" fmla="*/ 540080 h 2536139"/>
              <a:gd name="connsiteX345" fmla="*/ 1457840 w 5313061"/>
              <a:gd name="connsiteY345" fmla="*/ 517211 h 2536139"/>
              <a:gd name="connsiteX346" fmla="*/ 1187781 w 5313061"/>
              <a:gd name="connsiteY346" fmla="*/ 573145 h 2536139"/>
              <a:gd name="connsiteX347" fmla="*/ 1198997 w 5313061"/>
              <a:gd name="connsiteY347" fmla="*/ 627186 h 2536139"/>
              <a:gd name="connsiteX348" fmla="*/ 1091060 w 5313061"/>
              <a:gd name="connsiteY348" fmla="*/ 649618 h 2536139"/>
              <a:gd name="connsiteX349" fmla="*/ 1079844 w 5313061"/>
              <a:gd name="connsiteY349" fmla="*/ 595577 h 2536139"/>
              <a:gd name="connsiteX350" fmla="*/ 1187781 w 5313061"/>
              <a:gd name="connsiteY350" fmla="*/ 573145 h 2536139"/>
              <a:gd name="connsiteX351" fmla="*/ 917867 w 5313061"/>
              <a:gd name="connsiteY351" fmla="*/ 629080 h 2536139"/>
              <a:gd name="connsiteX352" fmla="*/ 929083 w 5313061"/>
              <a:gd name="connsiteY352" fmla="*/ 683121 h 2536139"/>
              <a:gd name="connsiteX353" fmla="*/ 821001 w 5313061"/>
              <a:gd name="connsiteY353" fmla="*/ 706572 h 2536139"/>
              <a:gd name="connsiteX354" fmla="*/ 809931 w 5313061"/>
              <a:gd name="connsiteY354" fmla="*/ 652531 h 2536139"/>
              <a:gd name="connsiteX355" fmla="*/ 917867 w 5313061"/>
              <a:gd name="connsiteY355" fmla="*/ 630099 h 2536139"/>
              <a:gd name="connsiteX356" fmla="*/ 647953 w 5313061"/>
              <a:gd name="connsiteY356" fmla="*/ 685451 h 2536139"/>
              <a:gd name="connsiteX357" fmla="*/ 659169 w 5313061"/>
              <a:gd name="connsiteY357" fmla="*/ 739492 h 2536139"/>
              <a:gd name="connsiteX358" fmla="*/ 551087 w 5313061"/>
              <a:gd name="connsiteY358" fmla="*/ 761924 h 2536139"/>
              <a:gd name="connsiteX359" fmla="*/ 539871 w 5313061"/>
              <a:gd name="connsiteY359" fmla="*/ 707883 h 2536139"/>
              <a:gd name="connsiteX360" fmla="*/ 647953 w 5313061"/>
              <a:gd name="connsiteY360" fmla="*/ 685451 h 2536139"/>
              <a:gd name="connsiteX361" fmla="*/ 378039 w 5313061"/>
              <a:gd name="connsiteY361" fmla="*/ 741386 h 2536139"/>
              <a:gd name="connsiteX362" fmla="*/ 389110 w 5313061"/>
              <a:gd name="connsiteY362" fmla="*/ 795427 h 2536139"/>
              <a:gd name="connsiteX363" fmla="*/ 281174 w 5313061"/>
              <a:gd name="connsiteY363" fmla="*/ 817713 h 2536139"/>
              <a:gd name="connsiteX364" fmla="*/ 269957 w 5313061"/>
              <a:gd name="connsiteY364" fmla="*/ 763818 h 2536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</a:cxnLst>
            <a:rect l="l" t="t" r="r" b="b"/>
            <a:pathLst>
              <a:path w="5313061" h="2536139">
                <a:moveTo>
                  <a:pt x="107980" y="797320"/>
                </a:moveTo>
                <a:lnTo>
                  <a:pt x="119196" y="851362"/>
                </a:lnTo>
                <a:lnTo>
                  <a:pt x="11260" y="873648"/>
                </a:lnTo>
                <a:lnTo>
                  <a:pt x="44" y="819753"/>
                </a:lnTo>
                <a:lnTo>
                  <a:pt x="107980" y="797320"/>
                </a:lnTo>
                <a:close/>
                <a:moveTo>
                  <a:pt x="5301890" y="2072018"/>
                </a:moveTo>
                <a:lnTo>
                  <a:pt x="5313106" y="2125913"/>
                </a:lnTo>
                <a:lnTo>
                  <a:pt x="5205024" y="2148637"/>
                </a:lnTo>
                <a:lnTo>
                  <a:pt x="5193807" y="2094595"/>
                </a:lnTo>
                <a:lnTo>
                  <a:pt x="5301890" y="2072309"/>
                </a:lnTo>
                <a:close/>
                <a:moveTo>
                  <a:pt x="5031830" y="2127952"/>
                </a:moveTo>
                <a:lnTo>
                  <a:pt x="5043047" y="2181848"/>
                </a:lnTo>
                <a:lnTo>
                  <a:pt x="4935110" y="2204280"/>
                </a:lnTo>
                <a:lnTo>
                  <a:pt x="4923894" y="2150239"/>
                </a:lnTo>
                <a:lnTo>
                  <a:pt x="5031830" y="2127952"/>
                </a:lnTo>
                <a:close/>
                <a:moveTo>
                  <a:pt x="4761916" y="2183887"/>
                </a:moveTo>
                <a:lnTo>
                  <a:pt x="4773133" y="2237782"/>
                </a:lnTo>
                <a:lnTo>
                  <a:pt x="4665196" y="2260215"/>
                </a:lnTo>
                <a:lnTo>
                  <a:pt x="4653980" y="2206902"/>
                </a:lnTo>
                <a:lnTo>
                  <a:pt x="4761916" y="2184615"/>
                </a:lnTo>
                <a:close/>
                <a:moveTo>
                  <a:pt x="4492003" y="2239822"/>
                </a:moveTo>
                <a:lnTo>
                  <a:pt x="4503219" y="2293717"/>
                </a:lnTo>
                <a:lnTo>
                  <a:pt x="4394700" y="2316149"/>
                </a:lnTo>
                <a:lnTo>
                  <a:pt x="4383629" y="2262108"/>
                </a:lnTo>
                <a:lnTo>
                  <a:pt x="4491566" y="2239822"/>
                </a:lnTo>
                <a:close/>
                <a:moveTo>
                  <a:pt x="4222089" y="2295756"/>
                </a:moveTo>
                <a:lnTo>
                  <a:pt x="4233160" y="2349651"/>
                </a:lnTo>
                <a:lnTo>
                  <a:pt x="4125223" y="2372084"/>
                </a:lnTo>
                <a:lnTo>
                  <a:pt x="4114007" y="2318043"/>
                </a:lnTo>
                <a:lnTo>
                  <a:pt x="4222089" y="2295756"/>
                </a:lnTo>
                <a:close/>
                <a:moveTo>
                  <a:pt x="3952030" y="2351691"/>
                </a:moveTo>
                <a:lnTo>
                  <a:pt x="3963246" y="2405586"/>
                </a:lnTo>
                <a:lnTo>
                  <a:pt x="3855746" y="2428018"/>
                </a:lnTo>
                <a:lnTo>
                  <a:pt x="3844530" y="2373977"/>
                </a:lnTo>
                <a:lnTo>
                  <a:pt x="3952467" y="2351691"/>
                </a:lnTo>
                <a:close/>
                <a:moveTo>
                  <a:pt x="3682116" y="2407625"/>
                </a:moveTo>
                <a:lnTo>
                  <a:pt x="3693332" y="2461521"/>
                </a:lnTo>
                <a:lnTo>
                  <a:pt x="3585250" y="2483662"/>
                </a:lnTo>
                <a:lnTo>
                  <a:pt x="3574179" y="2429621"/>
                </a:lnTo>
                <a:lnTo>
                  <a:pt x="3682116" y="2407334"/>
                </a:lnTo>
                <a:close/>
                <a:moveTo>
                  <a:pt x="3412202" y="2463560"/>
                </a:moveTo>
                <a:lnTo>
                  <a:pt x="3423272" y="2517456"/>
                </a:lnTo>
                <a:lnTo>
                  <a:pt x="3378554" y="2526778"/>
                </a:lnTo>
                <a:lnTo>
                  <a:pt x="3369523" y="2528380"/>
                </a:lnTo>
                <a:lnTo>
                  <a:pt x="3360637" y="2529982"/>
                </a:lnTo>
                <a:lnTo>
                  <a:pt x="3351898" y="2531439"/>
                </a:lnTo>
                <a:lnTo>
                  <a:pt x="3343012" y="2532750"/>
                </a:lnTo>
                <a:lnTo>
                  <a:pt x="3334272" y="2533916"/>
                </a:lnTo>
                <a:lnTo>
                  <a:pt x="3325533" y="2535081"/>
                </a:lnTo>
                <a:lnTo>
                  <a:pt x="3316793" y="2536100"/>
                </a:lnTo>
                <a:lnTo>
                  <a:pt x="3311694" y="2536100"/>
                </a:lnTo>
                <a:lnTo>
                  <a:pt x="3306596" y="2481185"/>
                </a:lnTo>
                <a:lnTo>
                  <a:pt x="3318978" y="2479874"/>
                </a:lnTo>
                <a:lnTo>
                  <a:pt x="3326989" y="2478855"/>
                </a:lnTo>
                <a:lnTo>
                  <a:pt x="3335146" y="2477689"/>
                </a:lnTo>
                <a:lnTo>
                  <a:pt x="3343304" y="2476524"/>
                </a:lnTo>
                <a:lnTo>
                  <a:pt x="3351461" y="2475213"/>
                </a:lnTo>
                <a:lnTo>
                  <a:pt x="3359618" y="2473757"/>
                </a:lnTo>
                <a:lnTo>
                  <a:pt x="3367920" y="2472154"/>
                </a:lnTo>
                <a:lnTo>
                  <a:pt x="3411619" y="2463123"/>
                </a:lnTo>
                <a:close/>
                <a:moveTo>
                  <a:pt x="3150009" y="2475941"/>
                </a:moveTo>
                <a:lnTo>
                  <a:pt x="3141851" y="2474339"/>
                </a:lnTo>
                <a:lnTo>
                  <a:pt x="3135151" y="2472883"/>
                </a:lnTo>
                <a:lnTo>
                  <a:pt x="3128305" y="2471426"/>
                </a:lnTo>
                <a:lnTo>
                  <a:pt x="3121750" y="2469823"/>
                </a:lnTo>
                <a:lnTo>
                  <a:pt x="3115049" y="2468221"/>
                </a:lnTo>
                <a:lnTo>
                  <a:pt x="3108494" y="2466473"/>
                </a:lnTo>
                <a:lnTo>
                  <a:pt x="3102085" y="2464580"/>
                </a:lnTo>
                <a:lnTo>
                  <a:pt x="3095530" y="2462686"/>
                </a:lnTo>
                <a:lnTo>
                  <a:pt x="3089121" y="2460647"/>
                </a:lnTo>
                <a:lnTo>
                  <a:pt x="3082858" y="2458608"/>
                </a:lnTo>
                <a:lnTo>
                  <a:pt x="3076449" y="2456423"/>
                </a:lnTo>
                <a:lnTo>
                  <a:pt x="3069165" y="2454529"/>
                </a:lnTo>
                <a:lnTo>
                  <a:pt x="3063048" y="2452344"/>
                </a:lnTo>
                <a:lnTo>
                  <a:pt x="3056930" y="2449868"/>
                </a:lnTo>
                <a:lnTo>
                  <a:pt x="3049355" y="2446809"/>
                </a:lnTo>
                <a:lnTo>
                  <a:pt x="3027506" y="2497500"/>
                </a:lnTo>
                <a:lnTo>
                  <a:pt x="3036391" y="2501141"/>
                </a:lnTo>
                <a:lnTo>
                  <a:pt x="3043383" y="2503763"/>
                </a:lnTo>
                <a:lnTo>
                  <a:pt x="3050229" y="2506385"/>
                </a:lnTo>
                <a:lnTo>
                  <a:pt x="3057221" y="2508861"/>
                </a:lnTo>
                <a:lnTo>
                  <a:pt x="3064213" y="2511337"/>
                </a:lnTo>
                <a:lnTo>
                  <a:pt x="3071350" y="2513668"/>
                </a:lnTo>
                <a:lnTo>
                  <a:pt x="3078488" y="2515853"/>
                </a:lnTo>
                <a:lnTo>
                  <a:pt x="3085625" y="2517892"/>
                </a:lnTo>
                <a:lnTo>
                  <a:pt x="3092909" y="2520077"/>
                </a:lnTo>
                <a:lnTo>
                  <a:pt x="3100192" y="2521971"/>
                </a:lnTo>
                <a:lnTo>
                  <a:pt x="3107475" y="2523865"/>
                </a:lnTo>
                <a:lnTo>
                  <a:pt x="3114904" y="2525613"/>
                </a:lnTo>
                <a:lnTo>
                  <a:pt x="3122332" y="2527215"/>
                </a:lnTo>
                <a:lnTo>
                  <a:pt x="3129907" y="2528817"/>
                </a:lnTo>
                <a:lnTo>
                  <a:pt x="3138792" y="2530565"/>
                </a:lnTo>
                <a:lnTo>
                  <a:pt x="3148989" y="2476378"/>
                </a:lnTo>
                <a:close/>
                <a:moveTo>
                  <a:pt x="2917967" y="2363781"/>
                </a:moveTo>
                <a:lnTo>
                  <a:pt x="2906751" y="2353585"/>
                </a:lnTo>
                <a:cubicBezTo>
                  <a:pt x="2884916" y="2333279"/>
                  <a:pt x="2864829" y="2311153"/>
                  <a:pt x="2846738" y="2287453"/>
                </a:cubicBezTo>
                <a:lnTo>
                  <a:pt x="2803039" y="2320519"/>
                </a:lnTo>
                <a:cubicBezTo>
                  <a:pt x="2820344" y="2343053"/>
                  <a:pt x="2839178" y="2364378"/>
                  <a:pt x="2859411" y="2384319"/>
                </a:cubicBezTo>
                <a:lnTo>
                  <a:pt x="2869607" y="2393933"/>
                </a:lnTo>
                <a:lnTo>
                  <a:pt x="2874851" y="2398740"/>
                </a:lnTo>
                <a:lnTo>
                  <a:pt x="2881988" y="2405004"/>
                </a:lnTo>
                <a:lnTo>
                  <a:pt x="2918404" y="2363781"/>
                </a:lnTo>
                <a:close/>
                <a:moveTo>
                  <a:pt x="2768954" y="2150239"/>
                </a:moveTo>
                <a:cubicBezTo>
                  <a:pt x="2755771" y="2117639"/>
                  <a:pt x="2745444" y="2083962"/>
                  <a:pt x="2738073" y="2049586"/>
                </a:cubicBezTo>
                <a:lnTo>
                  <a:pt x="2684032" y="2060802"/>
                </a:lnTo>
                <a:cubicBezTo>
                  <a:pt x="2692102" y="2098354"/>
                  <a:pt x="2703362" y="2135148"/>
                  <a:pt x="2717680" y="2170777"/>
                </a:cubicBezTo>
                <a:lnTo>
                  <a:pt x="2768954" y="2150239"/>
                </a:lnTo>
                <a:close/>
                <a:moveTo>
                  <a:pt x="2724381" y="1892124"/>
                </a:moveTo>
                <a:cubicBezTo>
                  <a:pt x="2725939" y="1857077"/>
                  <a:pt x="2730819" y="1822249"/>
                  <a:pt x="2738947" y="1788121"/>
                </a:cubicBezTo>
                <a:lnTo>
                  <a:pt x="2685343" y="1775302"/>
                </a:lnTo>
                <a:cubicBezTo>
                  <a:pt x="2676691" y="1812811"/>
                  <a:pt x="2671578" y="1851047"/>
                  <a:pt x="2670049" y="1889502"/>
                </a:cubicBezTo>
                <a:lnTo>
                  <a:pt x="2725109" y="1892124"/>
                </a:lnTo>
                <a:close/>
                <a:moveTo>
                  <a:pt x="2795319" y="1642166"/>
                </a:moveTo>
                <a:cubicBezTo>
                  <a:pt x="2799689" y="1634592"/>
                  <a:pt x="2804350" y="1627600"/>
                  <a:pt x="2809885" y="1619734"/>
                </a:cubicBezTo>
                <a:lnTo>
                  <a:pt x="2817023" y="1609101"/>
                </a:lnTo>
                <a:cubicBezTo>
                  <a:pt x="2823286" y="1600215"/>
                  <a:pt x="2829695" y="1591767"/>
                  <a:pt x="2836396" y="1583318"/>
                </a:cubicBezTo>
                <a:lnTo>
                  <a:pt x="2840329" y="1578366"/>
                </a:lnTo>
                <a:lnTo>
                  <a:pt x="2848777" y="1568315"/>
                </a:lnTo>
                <a:lnTo>
                  <a:pt x="2853147" y="1563508"/>
                </a:lnTo>
                <a:lnTo>
                  <a:pt x="2857517" y="1558556"/>
                </a:lnTo>
                <a:lnTo>
                  <a:pt x="2817460" y="1520683"/>
                </a:lnTo>
                <a:lnTo>
                  <a:pt x="2811924" y="1526801"/>
                </a:lnTo>
                <a:lnTo>
                  <a:pt x="2807117" y="1532190"/>
                </a:lnTo>
                <a:lnTo>
                  <a:pt x="2802456" y="1537726"/>
                </a:lnTo>
                <a:lnTo>
                  <a:pt x="2797795" y="1543261"/>
                </a:lnTo>
                <a:lnTo>
                  <a:pt x="2793280" y="1548942"/>
                </a:lnTo>
                <a:lnTo>
                  <a:pt x="2788764" y="1554623"/>
                </a:lnTo>
                <a:lnTo>
                  <a:pt x="2784394" y="1560304"/>
                </a:lnTo>
                <a:lnTo>
                  <a:pt x="2780170" y="1565984"/>
                </a:lnTo>
                <a:lnTo>
                  <a:pt x="2775946" y="1571811"/>
                </a:lnTo>
                <a:lnTo>
                  <a:pt x="2771721" y="1577637"/>
                </a:lnTo>
                <a:lnTo>
                  <a:pt x="2767788" y="1583610"/>
                </a:lnTo>
                <a:lnTo>
                  <a:pt x="2759923" y="1595408"/>
                </a:lnTo>
                <a:lnTo>
                  <a:pt x="2752494" y="1607498"/>
                </a:lnTo>
                <a:lnTo>
                  <a:pt x="2748415" y="1614345"/>
                </a:lnTo>
                <a:lnTo>
                  <a:pt x="2796047" y="1642166"/>
                </a:lnTo>
                <a:close/>
                <a:moveTo>
                  <a:pt x="2979437" y="1461981"/>
                </a:moveTo>
                <a:lnTo>
                  <a:pt x="2985701" y="1458485"/>
                </a:lnTo>
                <a:lnTo>
                  <a:pt x="2992110" y="1454989"/>
                </a:lnTo>
                <a:lnTo>
                  <a:pt x="2998519" y="1451639"/>
                </a:lnTo>
                <a:lnTo>
                  <a:pt x="3005074" y="1448434"/>
                </a:lnTo>
                <a:lnTo>
                  <a:pt x="3011774" y="1445230"/>
                </a:lnTo>
                <a:lnTo>
                  <a:pt x="3018475" y="1442025"/>
                </a:lnTo>
                <a:lnTo>
                  <a:pt x="3025321" y="1438966"/>
                </a:lnTo>
                <a:lnTo>
                  <a:pt x="3032167" y="1435907"/>
                </a:lnTo>
                <a:lnTo>
                  <a:pt x="3039159" y="1432994"/>
                </a:lnTo>
                <a:lnTo>
                  <a:pt x="3046296" y="1430081"/>
                </a:lnTo>
                <a:lnTo>
                  <a:pt x="3053434" y="1427313"/>
                </a:lnTo>
                <a:lnTo>
                  <a:pt x="3060717" y="1424546"/>
                </a:lnTo>
                <a:lnTo>
                  <a:pt x="3068000" y="1421924"/>
                </a:lnTo>
                <a:lnTo>
                  <a:pt x="3075429" y="1419302"/>
                </a:lnTo>
                <a:lnTo>
                  <a:pt x="3058386" y="1366863"/>
                </a:lnTo>
                <a:lnTo>
                  <a:pt x="3049647" y="1369922"/>
                </a:lnTo>
                <a:lnTo>
                  <a:pt x="3041635" y="1372835"/>
                </a:lnTo>
                <a:lnTo>
                  <a:pt x="3033769" y="1375894"/>
                </a:lnTo>
                <a:lnTo>
                  <a:pt x="3025904" y="1378807"/>
                </a:lnTo>
                <a:lnTo>
                  <a:pt x="3018183" y="1382012"/>
                </a:lnTo>
                <a:lnTo>
                  <a:pt x="3010463" y="1385217"/>
                </a:lnTo>
                <a:lnTo>
                  <a:pt x="3002889" y="1388567"/>
                </a:lnTo>
                <a:lnTo>
                  <a:pt x="2995460" y="1391917"/>
                </a:lnTo>
                <a:lnTo>
                  <a:pt x="2988031" y="1395413"/>
                </a:lnTo>
                <a:lnTo>
                  <a:pt x="2980748" y="1398909"/>
                </a:lnTo>
                <a:lnTo>
                  <a:pt x="2973465" y="1402550"/>
                </a:lnTo>
                <a:lnTo>
                  <a:pt x="2966327" y="1406338"/>
                </a:lnTo>
                <a:lnTo>
                  <a:pt x="2959336" y="1409979"/>
                </a:lnTo>
                <a:lnTo>
                  <a:pt x="2953072" y="1413475"/>
                </a:lnTo>
                <a:lnTo>
                  <a:pt x="2979437" y="1461981"/>
                </a:lnTo>
                <a:close/>
                <a:moveTo>
                  <a:pt x="3233182" y="1381575"/>
                </a:moveTo>
                <a:lnTo>
                  <a:pt x="3222112" y="1327680"/>
                </a:lnTo>
                <a:lnTo>
                  <a:pt x="3330048" y="1305248"/>
                </a:lnTo>
                <a:lnTo>
                  <a:pt x="3341264" y="1359289"/>
                </a:lnTo>
                <a:lnTo>
                  <a:pt x="3233182" y="1381575"/>
                </a:lnTo>
                <a:close/>
                <a:moveTo>
                  <a:pt x="3503242" y="1325640"/>
                </a:moveTo>
                <a:lnTo>
                  <a:pt x="3492025" y="1271745"/>
                </a:lnTo>
                <a:lnTo>
                  <a:pt x="3599962" y="1249313"/>
                </a:lnTo>
                <a:lnTo>
                  <a:pt x="3611178" y="1303354"/>
                </a:lnTo>
                <a:lnTo>
                  <a:pt x="3503242" y="1325640"/>
                </a:lnTo>
                <a:close/>
                <a:moveTo>
                  <a:pt x="3773155" y="1269706"/>
                </a:moveTo>
                <a:lnTo>
                  <a:pt x="3761939" y="1215811"/>
                </a:lnTo>
                <a:lnTo>
                  <a:pt x="3870021" y="1193378"/>
                </a:lnTo>
                <a:lnTo>
                  <a:pt x="3881092" y="1247419"/>
                </a:lnTo>
                <a:lnTo>
                  <a:pt x="3773155" y="1269706"/>
                </a:lnTo>
                <a:close/>
                <a:moveTo>
                  <a:pt x="4043069" y="1213771"/>
                </a:moveTo>
                <a:lnTo>
                  <a:pt x="4031999" y="1159876"/>
                </a:lnTo>
                <a:lnTo>
                  <a:pt x="4139644" y="1137444"/>
                </a:lnTo>
                <a:lnTo>
                  <a:pt x="4151442" y="1191339"/>
                </a:lnTo>
                <a:lnTo>
                  <a:pt x="4043069" y="1213771"/>
                </a:lnTo>
                <a:close/>
                <a:moveTo>
                  <a:pt x="4313857" y="1134676"/>
                </a:moveTo>
                <a:lnTo>
                  <a:pt x="4322160" y="1130306"/>
                </a:lnTo>
                <a:lnTo>
                  <a:pt x="4329297" y="1126519"/>
                </a:lnTo>
                <a:lnTo>
                  <a:pt x="4336289" y="1122732"/>
                </a:lnTo>
                <a:lnTo>
                  <a:pt x="4343135" y="1118799"/>
                </a:lnTo>
                <a:lnTo>
                  <a:pt x="4349836" y="1114866"/>
                </a:lnTo>
                <a:lnTo>
                  <a:pt x="4356536" y="1110787"/>
                </a:lnTo>
                <a:lnTo>
                  <a:pt x="4363237" y="1106563"/>
                </a:lnTo>
                <a:lnTo>
                  <a:pt x="4369792" y="1102339"/>
                </a:lnTo>
                <a:lnTo>
                  <a:pt x="4376201" y="1098115"/>
                </a:lnTo>
                <a:lnTo>
                  <a:pt x="4382464" y="1093745"/>
                </a:lnTo>
                <a:lnTo>
                  <a:pt x="4388728" y="1089229"/>
                </a:lnTo>
                <a:lnTo>
                  <a:pt x="4394991" y="1084859"/>
                </a:lnTo>
                <a:lnTo>
                  <a:pt x="4401109" y="1080198"/>
                </a:lnTo>
                <a:lnTo>
                  <a:pt x="4407081" y="1075683"/>
                </a:lnTo>
                <a:lnTo>
                  <a:pt x="4411306" y="1072332"/>
                </a:lnTo>
                <a:lnTo>
                  <a:pt x="4376783" y="1028633"/>
                </a:lnTo>
                <a:lnTo>
                  <a:pt x="4367752" y="1035625"/>
                </a:lnTo>
                <a:lnTo>
                  <a:pt x="4362217" y="1039704"/>
                </a:lnTo>
                <a:lnTo>
                  <a:pt x="4356682" y="1043782"/>
                </a:lnTo>
                <a:lnTo>
                  <a:pt x="4351001" y="1047715"/>
                </a:lnTo>
                <a:lnTo>
                  <a:pt x="4345320" y="1051648"/>
                </a:lnTo>
                <a:lnTo>
                  <a:pt x="4339494" y="1055581"/>
                </a:lnTo>
                <a:lnTo>
                  <a:pt x="4333521" y="1059368"/>
                </a:lnTo>
                <a:lnTo>
                  <a:pt x="4327549" y="1063156"/>
                </a:lnTo>
                <a:lnTo>
                  <a:pt x="4321577" y="1066797"/>
                </a:lnTo>
                <a:lnTo>
                  <a:pt x="4315459" y="1070439"/>
                </a:lnTo>
                <a:lnTo>
                  <a:pt x="4309196" y="1073935"/>
                </a:lnTo>
                <a:lnTo>
                  <a:pt x="4302932" y="1077431"/>
                </a:lnTo>
                <a:lnTo>
                  <a:pt x="4296523" y="1080926"/>
                </a:lnTo>
                <a:lnTo>
                  <a:pt x="4288803" y="1084859"/>
                </a:lnTo>
                <a:lnTo>
                  <a:pt x="4313857" y="1133948"/>
                </a:lnTo>
                <a:close/>
                <a:moveTo>
                  <a:pt x="4527836" y="943566"/>
                </a:moveTo>
                <a:lnTo>
                  <a:pt x="4533080" y="935118"/>
                </a:lnTo>
                <a:lnTo>
                  <a:pt x="4536867" y="929000"/>
                </a:lnTo>
                <a:lnTo>
                  <a:pt x="4544005" y="916764"/>
                </a:lnTo>
                <a:lnTo>
                  <a:pt x="4547355" y="910646"/>
                </a:lnTo>
                <a:lnTo>
                  <a:pt x="4550851" y="904383"/>
                </a:lnTo>
                <a:lnTo>
                  <a:pt x="4554055" y="898119"/>
                </a:lnTo>
                <a:lnTo>
                  <a:pt x="4557260" y="891856"/>
                </a:lnTo>
                <a:cubicBezTo>
                  <a:pt x="4560465" y="885592"/>
                  <a:pt x="4563378" y="879183"/>
                  <a:pt x="4566437" y="872774"/>
                </a:cubicBezTo>
                <a:lnTo>
                  <a:pt x="4569204" y="866365"/>
                </a:lnTo>
                <a:cubicBezTo>
                  <a:pt x="4572991" y="857625"/>
                  <a:pt x="4576779" y="848885"/>
                  <a:pt x="4580129" y="840000"/>
                </a:cubicBezTo>
                <a:lnTo>
                  <a:pt x="4528273" y="820918"/>
                </a:lnTo>
                <a:lnTo>
                  <a:pt x="4528273" y="820918"/>
                </a:lnTo>
                <a:cubicBezTo>
                  <a:pt x="4518237" y="846817"/>
                  <a:pt x="4506205" y="871900"/>
                  <a:pt x="4492294" y="895934"/>
                </a:cubicBezTo>
                <a:lnTo>
                  <a:pt x="4485739" y="906859"/>
                </a:lnTo>
                <a:lnTo>
                  <a:pt x="4480641" y="914579"/>
                </a:lnTo>
                <a:lnTo>
                  <a:pt x="4527253" y="943712"/>
                </a:lnTo>
                <a:close/>
                <a:moveTo>
                  <a:pt x="4617710" y="671759"/>
                </a:moveTo>
                <a:cubicBezTo>
                  <a:pt x="4621133" y="633479"/>
                  <a:pt x="4621133" y="594965"/>
                  <a:pt x="4617710" y="556685"/>
                </a:cubicBezTo>
                <a:lnTo>
                  <a:pt x="4562795" y="562220"/>
                </a:lnTo>
                <a:cubicBezTo>
                  <a:pt x="4566102" y="597238"/>
                  <a:pt x="4566335" y="632474"/>
                  <a:pt x="4563523" y="667535"/>
                </a:cubicBezTo>
                <a:lnTo>
                  <a:pt x="4618438" y="671759"/>
                </a:lnTo>
                <a:close/>
                <a:moveTo>
                  <a:pt x="4579692" y="389027"/>
                </a:moveTo>
                <a:cubicBezTo>
                  <a:pt x="4566772" y="352771"/>
                  <a:pt x="4550588" y="317769"/>
                  <a:pt x="4531332" y="284441"/>
                </a:cubicBezTo>
                <a:lnTo>
                  <a:pt x="4483846" y="312408"/>
                </a:lnTo>
                <a:cubicBezTo>
                  <a:pt x="4501223" y="342852"/>
                  <a:pt x="4515848" y="374781"/>
                  <a:pt x="4527545" y="407818"/>
                </a:cubicBezTo>
                <a:lnTo>
                  <a:pt x="4579401" y="389027"/>
                </a:lnTo>
                <a:close/>
                <a:moveTo>
                  <a:pt x="4425435" y="148392"/>
                </a:moveTo>
                <a:lnTo>
                  <a:pt x="4419317" y="142711"/>
                </a:lnTo>
                <a:lnTo>
                  <a:pt x="4408829" y="133243"/>
                </a:lnTo>
                <a:lnTo>
                  <a:pt x="4403585" y="128582"/>
                </a:lnTo>
                <a:lnTo>
                  <a:pt x="4392806" y="119550"/>
                </a:lnTo>
                <a:lnTo>
                  <a:pt x="4387271" y="115035"/>
                </a:lnTo>
                <a:lnTo>
                  <a:pt x="4376055" y="106441"/>
                </a:lnTo>
                <a:lnTo>
                  <a:pt x="4370374" y="102217"/>
                </a:lnTo>
                <a:lnTo>
                  <a:pt x="4364693" y="97992"/>
                </a:lnTo>
                <a:lnTo>
                  <a:pt x="4358867" y="93914"/>
                </a:lnTo>
                <a:lnTo>
                  <a:pt x="4353040" y="89981"/>
                </a:lnTo>
                <a:lnTo>
                  <a:pt x="4341096" y="82115"/>
                </a:lnTo>
                <a:lnTo>
                  <a:pt x="4333521" y="77308"/>
                </a:lnTo>
                <a:lnTo>
                  <a:pt x="4305117" y="124649"/>
                </a:lnTo>
                <a:lnTo>
                  <a:pt x="4322160" y="135573"/>
                </a:lnTo>
                <a:lnTo>
                  <a:pt x="4337746" y="146644"/>
                </a:lnTo>
                <a:cubicBezTo>
                  <a:pt x="4344592" y="151742"/>
                  <a:pt x="4351292" y="156840"/>
                  <a:pt x="4357847" y="162230"/>
                </a:cubicBezTo>
                <a:cubicBezTo>
                  <a:pt x="4368044" y="170678"/>
                  <a:pt x="4377949" y="179272"/>
                  <a:pt x="4386980" y="188303"/>
                </a:cubicBezTo>
                <a:lnTo>
                  <a:pt x="4424998" y="148392"/>
                </a:lnTo>
                <a:close/>
                <a:moveTo>
                  <a:pt x="4173146" y="11614"/>
                </a:moveTo>
                <a:lnTo>
                  <a:pt x="4165135" y="9866"/>
                </a:lnTo>
                <a:lnTo>
                  <a:pt x="4157560" y="8264"/>
                </a:lnTo>
                <a:lnTo>
                  <a:pt x="4150131" y="6807"/>
                </a:lnTo>
                <a:lnTo>
                  <a:pt x="4142411" y="5351"/>
                </a:lnTo>
                <a:lnTo>
                  <a:pt x="4134837" y="4185"/>
                </a:lnTo>
                <a:lnTo>
                  <a:pt x="4127117" y="2874"/>
                </a:lnTo>
                <a:lnTo>
                  <a:pt x="4119251" y="1855"/>
                </a:lnTo>
                <a:lnTo>
                  <a:pt x="4111531" y="835"/>
                </a:lnTo>
                <a:lnTo>
                  <a:pt x="4103665" y="-39"/>
                </a:lnTo>
                <a:lnTo>
                  <a:pt x="4095653" y="-39"/>
                </a:lnTo>
                <a:lnTo>
                  <a:pt x="4087787" y="-39"/>
                </a:lnTo>
                <a:lnTo>
                  <a:pt x="4079630" y="-39"/>
                </a:lnTo>
                <a:lnTo>
                  <a:pt x="4071619" y="-39"/>
                </a:lnTo>
                <a:lnTo>
                  <a:pt x="4058364" y="-39"/>
                </a:lnTo>
                <a:lnTo>
                  <a:pt x="4057053" y="55167"/>
                </a:lnTo>
                <a:lnTo>
                  <a:pt x="4068851" y="55167"/>
                </a:lnTo>
                <a:lnTo>
                  <a:pt x="4076280" y="55167"/>
                </a:lnTo>
                <a:lnTo>
                  <a:pt x="4083563" y="55167"/>
                </a:lnTo>
                <a:lnTo>
                  <a:pt x="4090701" y="55167"/>
                </a:lnTo>
                <a:lnTo>
                  <a:pt x="4097838" y="55896"/>
                </a:lnTo>
                <a:lnTo>
                  <a:pt x="4104976" y="55896"/>
                </a:lnTo>
                <a:lnTo>
                  <a:pt x="4112113" y="56770"/>
                </a:lnTo>
                <a:lnTo>
                  <a:pt x="4119105" y="57789"/>
                </a:lnTo>
                <a:lnTo>
                  <a:pt x="4126097" y="58809"/>
                </a:lnTo>
                <a:lnTo>
                  <a:pt x="4133089" y="59974"/>
                </a:lnTo>
                <a:lnTo>
                  <a:pt x="4139935" y="61285"/>
                </a:lnTo>
                <a:lnTo>
                  <a:pt x="4146781" y="62596"/>
                </a:lnTo>
                <a:lnTo>
                  <a:pt x="4153482" y="64053"/>
                </a:lnTo>
                <a:lnTo>
                  <a:pt x="4160765" y="65655"/>
                </a:lnTo>
                <a:lnTo>
                  <a:pt x="4173146" y="11905"/>
                </a:lnTo>
                <a:close/>
                <a:moveTo>
                  <a:pt x="3887938" y="14382"/>
                </a:moveTo>
                <a:lnTo>
                  <a:pt x="3899154" y="68277"/>
                </a:lnTo>
                <a:lnTo>
                  <a:pt x="3791218" y="90709"/>
                </a:lnTo>
                <a:lnTo>
                  <a:pt x="3779419" y="36522"/>
                </a:lnTo>
                <a:lnTo>
                  <a:pt x="3887355" y="14236"/>
                </a:lnTo>
                <a:close/>
                <a:moveTo>
                  <a:pt x="3618024" y="70316"/>
                </a:moveTo>
                <a:lnTo>
                  <a:pt x="3629240" y="124212"/>
                </a:lnTo>
                <a:lnTo>
                  <a:pt x="3520721" y="146644"/>
                </a:lnTo>
                <a:lnTo>
                  <a:pt x="3509505" y="92603"/>
                </a:lnTo>
                <a:lnTo>
                  <a:pt x="3617441" y="70316"/>
                </a:lnTo>
                <a:close/>
                <a:moveTo>
                  <a:pt x="3348110" y="126251"/>
                </a:moveTo>
                <a:lnTo>
                  <a:pt x="3359326" y="180146"/>
                </a:lnTo>
                <a:lnTo>
                  <a:pt x="3251244" y="202578"/>
                </a:lnTo>
                <a:lnTo>
                  <a:pt x="3240028" y="148537"/>
                </a:lnTo>
                <a:lnTo>
                  <a:pt x="3348110" y="126251"/>
                </a:lnTo>
                <a:close/>
                <a:moveTo>
                  <a:pt x="3077468" y="182186"/>
                </a:moveTo>
                <a:lnTo>
                  <a:pt x="3088684" y="236081"/>
                </a:lnTo>
                <a:lnTo>
                  <a:pt x="2980748" y="258513"/>
                </a:lnTo>
                <a:lnTo>
                  <a:pt x="2969532" y="204472"/>
                </a:lnTo>
                <a:lnTo>
                  <a:pt x="3077468" y="182186"/>
                </a:lnTo>
                <a:close/>
                <a:moveTo>
                  <a:pt x="2806972" y="238120"/>
                </a:moveTo>
                <a:lnTo>
                  <a:pt x="2818188" y="292015"/>
                </a:lnTo>
                <a:lnTo>
                  <a:pt x="2710252" y="314448"/>
                </a:lnTo>
                <a:lnTo>
                  <a:pt x="2699035" y="260407"/>
                </a:lnTo>
                <a:lnTo>
                  <a:pt x="2806972" y="238120"/>
                </a:lnTo>
                <a:close/>
                <a:moveTo>
                  <a:pt x="2537058" y="294055"/>
                </a:moveTo>
                <a:lnTo>
                  <a:pt x="2548274" y="347950"/>
                </a:lnTo>
                <a:lnTo>
                  <a:pt x="2440192" y="370382"/>
                </a:lnTo>
                <a:lnTo>
                  <a:pt x="2429122" y="316341"/>
                </a:lnTo>
                <a:lnTo>
                  <a:pt x="2537058" y="294055"/>
                </a:lnTo>
                <a:close/>
                <a:moveTo>
                  <a:pt x="2268018" y="349989"/>
                </a:moveTo>
                <a:lnTo>
                  <a:pt x="2279089" y="403885"/>
                </a:lnTo>
                <a:lnTo>
                  <a:pt x="2171152" y="426317"/>
                </a:lnTo>
                <a:lnTo>
                  <a:pt x="2159936" y="372276"/>
                </a:lnTo>
                <a:lnTo>
                  <a:pt x="2268018" y="349989"/>
                </a:lnTo>
                <a:close/>
                <a:moveTo>
                  <a:pt x="1997959" y="405924"/>
                </a:moveTo>
                <a:lnTo>
                  <a:pt x="2009175" y="459819"/>
                </a:lnTo>
                <a:lnTo>
                  <a:pt x="1900947" y="482251"/>
                </a:lnTo>
                <a:lnTo>
                  <a:pt x="1889294" y="428210"/>
                </a:lnTo>
                <a:lnTo>
                  <a:pt x="1997231" y="405924"/>
                </a:lnTo>
                <a:close/>
                <a:moveTo>
                  <a:pt x="1728045" y="461713"/>
                </a:moveTo>
                <a:lnTo>
                  <a:pt x="1739261" y="515754"/>
                </a:lnTo>
                <a:lnTo>
                  <a:pt x="1631179" y="538186"/>
                </a:lnTo>
                <a:lnTo>
                  <a:pt x="1620109" y="484145"/>
                </a:lnTo>
                <a:lnTo>
                  <a:pt x="1728045" y="461713"/>
                </a:lnTo>
                <a:close/>
                <a:moveTo>
                  <a:pt x="1457840" y="517211"/>
                </a:moveTo>
                <a:lnTo>
                  <a:pt x="1468911" y="571252"/>
                </a:lnTo>
                <a:lnTo>
                  <a:pt x="1360974" y="593684"/>
                </a:lnTo>
                <a:lnTo>
                  <a:pt x="1350341" y="540080"/>
                </a:lnTo>
                <a:lnTo>
                  <a:pt x="1457840" y="517211"/>
                </a:lnTo>
                <a:close/>
                <a:moveTo>
                  <a:pt x="1187781" y="573145"/>
                </a:moveTo>
                <a:lnTo>
                  <a:pt x="1198997" y="627186"/>
                </a:lnTo>
                <a:lnTo>
                  <a:pt x="1091060" y="649618"/>
                </a:lnTo>
                <a:lnTo>
                  <a:pt x="1079844" y="595577"/>
                </a:lnTo>
                <a:lnTo>
                  <a:pt x="1187781" y="573145"/>
                </a:lnTo>
                <a:close/>
                <a:moveTo>
                  <a:pt x="917867" y="629080"/>
                </a:moveTo>
                <a:lnTo>
                  <a:pt x="929083" y="683121"/>
                </a:lnTo>
                <a:lnTo>
                  <a:pt x="821001" y="706572"/>
                </a:lnTo>
                <a:lnTo>
                  <a:pt x="809931" y="652531"/>
                </a:lnTo>
                <a:lnTo>
                  <a:pt x="917867" y="630099"/>
                </a:lnTo>
                <a:close/>
                <a:moveTo>
                  <a:pt x="647953" y="685451"/>
                </a:moveTo>
                <a:lnTo>
                  <a:pt x="659169" y="739492"/>
                </a:lnTo>
                <a:lnTo>
                  <a:pt x="551087" y="761924"/>
                </a:lnTo>
                <a:lnTo>
                  <a:pt x="539871" y="707883"/>
                </a:lnTo>
                <a:lnTo>
                  <a:pt x="647953" y="685451"/>
                </a:lnTo>
                <a:close/>
                <a:moveTo>
                  <a:pt x="378039" y="741386"/>
                </a:moveTo>
                <a:lnTo>
                  <a:pt x="389110" y="795427"/>
                </a:lnTo>
                <a:lnTo>
                  <a:pt x="281174" y="817713"/>
                </a:lnTo>
                <a:lnTo>
                  <a:pt x="269957" y="763818"/>
                </a:lnTo>
                <a:close/>
              </a:path>
            </a:pathLst>
          </a:custGeom>
          <a:solidFill>
            <a:srgbClr val="FFFFFF"/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4BF96-2A2F-6D7C-2333-419D63A6FEEE}"/>
              </a:ext>
            </a:extLst>
          </p:cNvPr>
          <p:cNvSpPr/>
          <p:nvPr/>
        </p:nvSpPr>
        <p:spPr>
          <a:xfrm>
            <a:off x="5459938" y="3141919"/>
            <a:ext cx="1280005" cy="1282668"/>
          </a:xfrm>
          <a:custGeom>
            <a:avLst/>
            <a:gdLst>
              <a:gd name="connsiteX0" fmla="*/ 803330 w 1185652"/>
              <a:gd name="connsiteY0" fmla="*/ 1090924 h 1188120"/>
              <a:gd name="connsiteX1" fmla="*/ 703260 w 1185652"/>
              <a:gd name="connsiteY1" fmla="*/ 1121950 h 1188120"/>
              <a:gd name="connsiteX2" fmla="*/ 714330 w 1185652"/>
              <a:gd name="connsiteY2" fmla="*/ 1175846 h 1188120"/>
              <a:gd name="connsiteX3" fmla="*/ 824597 w 1185652"/>
              <a:gd name="connsiteY3" fmla="*/ 1141761 h 1188120"/>
              <a:gd name="connsiteX4" fmla="*/ 803330 w 1185652"/>
              <a:gd name="connsiteY4" fmla="*/ 1090924 h 1188120"/>
              <a:gd name="connsiteX5" fmla="*/ 570269 w 1185652"/>
              <a:gd name="connsiteY5" fmla="*/ 1132729 h 1188120"/>
              <a:gd name="connsiteX6" fmla="*/ 466557 w 1185652"/>
              <a:gd name="connsiteY6" fmla="*/ 1118163 h 1188120"/>
              <a:gd name="connsiteX7" fmla="*/ 453156 w 1185652"/>
              <a:gd name="connsiteY7" fmla="*/ 1171767 h 1188120"/>
              <a:gd name="connsiteX8" fmla="*/ 567647 w 1185652"/>
              <a:gd name="connsiteY8" fmla="*/ 1188081 h 1188120"/>
              <a:gd name="connsiteX9" fmla="*/ 570269 w 1185652"/>
              <a:gd name="connsiteY9" fmla="*/ 1133021 h 1188120"/>
              <a:gd name="connsiteX10" fmla="*/ 321185 w 1185652"/>
              <a:gd name="connsiteY10" fmla="*/ 1058878 h 1188120"/>
              <a:gd name="connsiteX11" fmla="*/ 236555 w 1185652"/>
              <a:gd name="connsiteY11" fmla="*/ 997263 h 1188120"/>
              <a:gd name="connsiteX12" fmla="*/ 199702 w 1185652"/>
              <a:gd name="connsiteY12" fmla="*/ 1038340 h 1188120"/>
              <a:gd name="connsiteX13" fmla="*/ 293218 w 1185652"/>
              <a:gd name="connsiteY13" fmla="*/ 1106364 h 1188120"/>
              <a:gd name="connsiteX14" fmla="*/ 321185 w 1185652"/>
              <a:gd name="connsiteY14" fmla="*/ 1058878 h 1188120"/>
              <a:gd name="connsiteX15" fmla="*/ 135611 w 1185652"/>
              <a:gd name="connsiteY15" fmla="*/ 877382 h 1188120"/>
              <a:gd name="connsiteX16" fmla="*/ 89581 w 1185652"/>
              <a:gd name="connsiteY16" fmla="*/ 783138 h 1188120"/>
              <a:gd name="connsiteX17" fmla="*/ 37870 w 1185652"/>
              <a:gd name="connsiteY17" fmla="*/ 802366 h 1188120"/>
              <a:gd name="connsiteX18" fmla="*/ 88561 w 1185652"/>
              <a:gd name="connsiteY18" fmla="*/ 906078 h 1188120"/>
              <a:gd name="connsiteX19" fmla="*/ 135611 w 1185652"/>
              <a:gd name="connsiteY19" fmla="*/ 876945 h 1188120"/>
              <a:gd name="connsiteX20" fmla="*/ 56515 w 1185652"/>
              <a:gd name="connsiteY20" fmla="*/ 629755 h 1188120"/>
              <a:gd name="connsiteX21" fmla="*/ 59720 w 1185652"/>
              <a:gd name="connsiteY21" fmla="*/ 525169 h 1188120"/>
              <a:gd name="connsiteX22" fmla="*/ 5096 w 1185652"/>
              <a:gd name="connsiteY22" fmla="*/ 517740 h 1188120"/>
              <a:gd name="connsiteX23" fmla="*/ 1454 w 1185652"/>
              <a:gd name="connsiteY23" fmla="*/ 633251 h 1188120"/>
              <a:gd name="connsiteX24" fmla="*/ 56515 w 1185652"/>
              <a:gd name="connsiteY24" fmla="*/ 629755 h 1188120"/>
              <a:gd name="connsiteX25" fmla="*/ 102254 w 1185652"/>
              <a:gd name="connsiteY25" fmla="*/ 374262 h 1188120"/>
              <a:gd name="connsiteX26" fmla="*/ 154110 w 1185652"/>
              <a:gd name="connsiteY26" fmla="*/ 283077 h 1188120"/>
              <a:gd name="connsiteX27" fmla="*/ 109246 w 1185652"/>
              <a:gd name="connsiteY27" fmla="*/ 251322 h 1188120"/>
              <a:gd name="connsiteX28" fmla="*/ 52000 w 1185652"/>
              <a:gd name="connsiteY28" fmla="*/ 351393 h 1188120"/>
              <a:gd name="connsiteX29" fmla="*/ 102254 w 1185652"/>
              <a:gd name="connsiteY29" fmla="*/ 374262 h 1188120"/>
              <a:gd name="connsiteX30" fmla="*/ 262483 w 1185652"/>
              <a:gd name="connsiteY30" fmla="*/ 169605 h 1188120"/>
              <a:gd name="connsiteX31" fmla="*/ 350901 w 1185652"/>
              <a:gd name="connsiteY31" fmla="*/ 113380 h 1188120"/>
              <a:gd name="connsiteX32" fmla="*/ 350901 w 1185652"/>
              <a:gd name="connsiteY32" fmla="*/ 113380 h 1188120"/>
              <a:gd name="connsiteX33" fmla="*/ 326283 w 1185652"/>
              <a:gd name="connsiteY33" fmla="*/ 64000 h 1188120"/>
              <a:gd name="connsiteX34" fmla="*/ 228835 w 1185652"/>
              <a:gd name="connsiteY34" fmla="*/ 125906 h 1188120"/>
              <a:gd name="connsiteX35" fmla="*/ 262629 w 1185652"/>
              <a:gd name="connsiteY35" fmla="*/ 169605 h 1188120"/>
              <a:gd name="connsiteX36" fmla="*/ 499622 w 1185652"/>
              <a:gd name="connsiteY36" fmla="*/ 63708 h 1188120"/>
              <a:gd name="connsiteX37" fmla="*/ 603917 w 1185652"/>
              <a:gd name="connsiteY37" fmla="*/ 55114 h 1188120"/>
              <a:gd name="connsiteX38" fmla="*/ 605228 w 1185652"/>
              <a:gd name="connsiteY38" fmla="*/ 54 h 1188120"/>
              <a:gd name="connsiteX39" fmla="*/ 490154 w 1185652"/>
              <a:gd name="connsiteY39" fmla="*/ 9376 h 1188120"/>
              <a:gd name="connsiteX40" fmla="*/ 499622 w 1185652"/>
              <a:gd name="connsiteY40" fmla="*/ 63708 h 1188120"/>
              <a:gd name="connsiteX41" fmla="*/ 758757 w 1185652"/>
              <a:gd name="connsiteY41" fmla="*/ 80751 h 1188120"/>
              <a:gd name="connsiteX42" fmla="*/ 854749 w 1185652"/>
              <a:gd name="connsiteY42" fmla="*/ 122119 h 1188120"/>
              <a:gd name="connsiteX43" fmla="*/ 881697 w 1185652"/>
              <a:gd name="connsiteY43" fmla="*/ 74050 h 1188120"/>
              <a:gd name="connsiteX44" fmla="*/ 775654 w 1185652"/>
              <a:gd name="connsiteY44" fmla="*/ 28167 h 1188120"/>
              <a:gd name="connsiteX45" fmla="*/ 758757 w 1185652"/>
              <a:gd name="connsiteY45" fmla="*/ 80751 h 1188120"/>
              <a:gd name="connsiteX46" fmla="*/ 979728 w 1185652"/>
              <a:gd name="connsiteY46" fmla="*/ 217092 h 1188120"/>
              <a:gd name="connsiteX47" fmla="*/ 1045568 w 1185652"/>
              <a:gd name="connsiteY47" fmla="*/ 298663 h 1188120"/>
              <a:gd name="connsiteX48" fmla="*/ 1091598 w 1185652"/>
              <a:gd name="connsiteY48" fmla="*/ 268511 h 1188120"/>
              <a:gd name="connsiteX49" fmla="*/ 1018766 w 1185652"/>
              <a:gd name="connsiteY49" fmla="*/ 178637 h 1188120"/>
              <a:gd name="connsiteX50" fmla="*/ 979291 w 1185652"/>
              <a:gd name="connsiteY50" fmla="*/ 217092 h 1188120"/>
              <a:gd name="connsiteX51" fmla="*/ 1110825 w 1185652"/>
              <a:gd name="connsiteY51" fmla="*/ 440976 h 1188120"/>
              <a:gd name="connsiteX52" fmla="*/ 1130781 w 1185652"/>
              <a:gd name="connsiteY52" fmla="*/ 543814 h 1188120"/>
              <a:gd name="connsiteX53" fmla="*/ 1185696 w 1185652"/>
              <a:gd name="connsiteY53" fmla="*/ 538861 h 1188120"/>
              <a:gd name="connsiteX54" fmla="*/ 1163701 w 1185652"/>
              <a:gd name="connsiteY54" fmla="*/ 425390 h 1188120"/>
              <a:gd name="connsiteX55" fmla="*/ 1110825 w 1185652"/>
              <a:gd name="connsiteY55" fmla="*/ 440976 h 1188120"/>
              <a:gd name="connsiteX56" fmla="*/ 1122623 w 1185652"/>
              <a:gd name="connsiteY56" fmla="*/ 700401 h 1188120"/>
              <a:gd name="connsiteX57" fmla="*/ 1092035 w 1185652"/>
              <a:gd name="connsiteY57" fmla="*/ 800472 h 1188120"/>
              <a:gd name="connsiteX58" fmla="*/ 1142871 w 1185652"/>
              <a:gd name="connsiteY58" fmla="*/ 821885 h 1188120"/>
              <a:gd name="connsiteX59" fmla="*/ 1176665 w 1185652"/>
              <a:gd name="connsiteY59" fmla="*/ 711472 h 1188120"/>
              <a:gd name="connsiteX60" fmla="*/ 1122623 w 1185652"/>
              <a:gd name="connsiteY60" fmla="*/ 700401 h 1188120"/>
              <a:gd name="connsiteX61" fmla="*/ 1011483 w 1185652"/>
              <a:gd name="connsiteY61" fmla="*/ 935065 h 1188120"/>
              <a:gd name="connsiteX62" fmla="*/ 937632 w 1185652"/>
              <a:gd name="connsiteY62" fmla="*/ 1009498 h 1188120"/>
              <a:gd name="connsiteX63" fmla="*/ 972736 w 1185652"/>
              <a:gd name="connsiteY63" fmla="*/ 1052032 h 1188120"/>
              <a:gd name="connsiteX64" fmla="*/ 1054016 w 1185652"/>
              <a:gd name="connsiteY64" fmla="*/ 970169 h 118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185652" h="1188120">
                <a:moveTo>
                  <a:pt x="803330" y="1090924"/>
                </a:moveTo>
                <a:cubicBezTo>
                  <a:pt x="771036" y="1104427"/>
                  <a:pt x="737534" y="1114828"/>
                  <a:pt x="703260" y="1121950"/>
                </a:cubicBezTo>
                <a:lnTo>
                  <a:pt x="714330" y="1175846"/>
                </a:lnTo>
                <a:cubicBezTo>
                  <a:pt x="752100" y="1168082"/>
                  <a:pt x="789026" y="1156662"/>
                  <a:pt x="824597" y="1141761"/>
                </a:cubicBezTo>
                <a:lnTo>
                  <a:pt x="803330" y="1090924"/>
                </a:lnTo>
                <a:close/>
                <a:moveTo>
                  <a:pt x="570269" y="1132729"/>
                </a:moveTo>
                <a:cubicBezTo>
                  <a:pt x="535295" y="1131389"/>
                  <a:pt x="500555" y="1126495"/>
                  <a:pt x="466557" y="1118163"/>
                </a:cubicBezTo>
                <a:lnTo>
                  <a:pt x="453156" y="1171767"/>
                </a:lnTo>
                <a:cubicBezTo>
                  <a:pt x="490693" y="1180973"/>
                  <a:pt x="529032" y="1186435"/>
                  <a:pt x="567647" y="1188081"/>
                </a:cubicBezTo>
                <a:lnTo>
                  <a:pt x="570269" y="1133021"/>
                </a:lnTo>
                <a:close/>
                <a:moveTo>
                  <a:pt x="321185" y="1058878"/>
                </a:moveTo>
                <a:cubicBezTo>
                  <a:pt x="291106" y="1041049"/>
                  <a:pt x="262760" y="1020423"/>
                  <a:pt x="236555" y="997263"/>
                </a:cubicBezTo>
                <a:lnTo>
                  <a:pt x="199702" y="1038340"/>
                </a:lnTo>
                <a:cubicBezTo>
                  <a:pt x="228587" y="1064006"/>
                  <a:pt x="259905" y="1086787"/>
                  <a:pt x="293218" y="1106364"/>
                </a:cubicBezTo>
                <a:lnTo>
                  <a:pt x="321185" y="1058878"/>
                </a:lnTo>
                <a:close/>
                <a:moveTo>
                  <a:pt x="135611" y="877382"/>
                </a:moveTo>
                <a:cubicBezTo>
                  <a:pt x="117228" y="847550"/>
                  <a:pt x="101817" y="815985"/>
                  <a:pt x="89581" y="783138"/>
                </a:cubicBezTo>
                <a:lnTo>
                  <a:pt x="37870" y="802366"/>
                </a:lnTo>
                <a:cubicBezTo>
                  <a:pt x="51359" y="838505"/>
                  <a:pt x="68343" y="873231"/>
                  <a:pt x="88561" y="906078"/>
                </a:cubicBezTo>
                <a:lnTo>
                  <a:pt x="135611" y="876945"/>
                </a:lnTo>
                <a:close/>
                <a:moveTo>
                  <a:pt x="56515" y="629755"/>
                </a:moveTo>
                <a:cubicBezTo>
                  <a:pt x="54156" y="594869"/>
                  <a:pt x="55234" y="559837"/>
                  <a:pt x="59720" y="525169"/>
                </a:cubicBezTo>
                <a:lnTo>
                  <a:pt x="5096" y="517740"/>
                </a:lnTo>
                <a:cubicBezTo>
                  <a:pt x="-46" y="556020"/>
                  <a:pt x="-1269" y="594723"/>
                  <a:pt x="1454" y="633251"/>
                </a:cubicBezTo>
                <a:lnTo>
                  <a:pt x="56515" y="629755"/>
                </a:lnTo>
                <a:close/>
                <a:moveTo>
                  <a:pt x="102254" y="374262"/>
                </a:moveTo>
                <a:cubicBezTo>
                  <a:pt x="116660" y="342318"/>
                  <a:pt x="134023" y="311787"/>
                  <a:pt x="154110" y="283077"/>
                </a:cubicBezTo>
                <a:lnTo>
                  <a:pt x="109246" y="251322"/>
                </a:lnTo>
                <a:cubicBezTo>
                  <a:pt x="87003" y="282771"/>
                  <a:pt x="67833" y="316288"/>
                  <a:pt x="52000" y="351393"/>
                </a:cubicBezTo>
                <a:lnTo>
                  <a:pt x="102254" y="374262"/>
                </a:lnTo>
                <a:close/>
                <a:moveTo>
                  <a:pt x="262483" y="169605"/>
                </a:moveTo>
                <a:cubicBezTo>
                  <a:pt x="290057" y="148033"/>
                  <a:pt x="319670" y="129199"/>
                  <a:pt x="350901" y="113380"/>
                </a:cubicBezTo>
                <a:lnTo>
                  <a:pt x="350901" y="113380"/>
                </a:lnTo>
                <a:lnTo>
                  <a:pt x="326283" y="64000"/>
                </a:lnTo>
                <a:cubicBezTo>
                  <a:pt x="291994" y="81640"/>
                  <a:pt x="259380" y="102367"/>
                  <a:pt x="228835" y="125906"/>
                </a:cubicBezTo>
                <a:lnTo>
                  <a:pt x="262629" y="169605"/>
                </a:lnTo>
                <a:close/>
                <a:moveTo>
                  <a:pt x="499622" y="63708"/>
                </a:moveTo>
                <a:cubicBezTo>
                  <a:pt x="534028" y="57503"/>
                  <a:pt x="568958" y="54619"/>
                  <a:pt x="603917" y="55114"/>
                </a:cubicBezTo>
                <a:lnTo>
                  <a:pt x="605228" y="54"/>
                </a:lnTo>
                <a:cubicBezTo>
                  <a:pt x="566657" y="-631"/>
                  <a:pt x="528114" y="2486"/>
                  <a:pt x="490154" y="9376"/>
                </a:cubicBezTo>
                <a:lnTo>
                  <a:pt x="499622" y="63708"/>
                </a:lnTo>
                <a:close/>
                <a:moveTo>
                  <a:pt x="758757" y="80751"/>
                </a:moveTo>
                <a:cubicBezTo>
                  <a:pt x="792070" y="91268"/>
                  <a:pt x="824233" y="105135"/>
                  <a:pt x="854749" y="122119"/>
                </a:cubicBezTo>
                <a:lnTo>
                  <a:pt x="881697" y="74050"/>
                </a:lnTo>
                <a:cubicBezTo>
                  <a:pt x="847903" y="55376"/>
                  <a:pt x="812391" y="40009"/>
                  <a:pt x="775654" y="28167"/>
                </a:cubicBezTo>
                <a:lnTo>
                  <a:pt x="758757" y="80751"/>
                </a:lnTo>
                <a:close/>
                <a:moveTo>
                  <a:pt x="979728" y="217092"/>
                </a:moveTo>
                <a:cubicBezTo>
                  <a:pt x="1004243" y="242102"/>
                  <a:pt x="1026297" y="269414"/>
                  <a:pt x="1045568" y="298663"/>
                </a:cubicBezTo>
                <a:lnTo>
                  <a:pt x="1091598" y="268511"/>
                </a:lnTo>
                <a:cubicBezTo>
                  <a:pt x="1070287" y="236261"/>
                  <a:pt x="1045903" y="206167"/>
                  <a:pt x="1018766" y="178637"/>
                </a:cubicBezTo>
                <a:lnTo>
                  <a:pt x="979291" y="217092"/>
                </a:lnTo>
                <a:close/>
                <a:moveTo>
                  <a:pt x="1110825" y="440976"/>
                </a:moveTo>
                <a:cubicBezTo>
                  <a:pt x="1120599" y="474580"/>
                  <a:pt x="1127285" y="509000"/>
                  <a:pt x="1130781" y="543814"/>
                </a:cubicBezTo>
                <a:lnTo>
                  <a:pt x="1185696" y="538861"/>
                </a:lnTo>
                <a:cubicBezTo>
                  <a:pt x="1181865" y="500435"/>
                  <a:pt x="1174509" y="462461"/>
                  <a:pt x="1163701" y="425390"/>
                </a:cubicBezTo>
                <a:lnTo>
                  <a:pt x="1110825" y="440976"/>
                </a:lnTo>
                <a:close/>
                <a:moveTo>
                  <a:pt x="1122623" y="700401"/>
                </a:moveTo>
                <a:cubicBezTo>
                  <a:pt x="1115734" y="734676"/>
                  <a:pt x="1105494" y="768193"/>
                  <a:pt x="1092035" y="800472"/>
                </a:cubicBezTo>
                <a:lnTo>
                  <a:pt x="1142871" y="821885"/>
                </a:lnTo>
                <a:cubicBezTo>
                  <a:pt x="1157670" y="786255"/>
                  <a:pt x="1168988" y="749286"/>
                  <a:pt x="1176665" y="711472"/>
                </a:cubicBezTo>
                <a:lnTo>
                  <a:pt x="1122623" y="700401"/>
                </a:lnTo>
                <a:close/>
                <a:moveTo>
                  <a:pt x="1011483" y="935065"/>
                </a:moveTo>
                <a:cubicBezTo>
                  <a:pt x="989298" y="962173"/>
                  <a:pt x="964565" y="987096"/>
                  <a:pt x="937632" y="1009498"/>
                </a:cubicBezTo>
                <a:lnTo>
                  <a:pt x="972736" y="1052032"/>
                </a:lnTo>
                <a:cubicBezTo>
                  <a:pt x="1002393" y="1027415"/>
                  <a:pt x="1029618" y="1000001"/>
                  <a:pt x="1054016" y="970169"/>
                </a:cubicBezTo>
                <a:close/>
              </a:path>
            </a:pathLst>
          </a:custGeom>
          <a:solidFill>
            <a:srgbClr val="FFFFFF"/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270FA70-597F-AC25-C0A4-5ED1A4B19279}"/>
              </a:ext>
            </a:extLst>
          </p:cNvPr>
          <p:cNvSpPr/>
          <p:nvPr/>
        </p:nvSpPr>
        <p:spPr>
          <a:xfrm>
            <a:off x="6949406" y="3134627"/>
            <a:ext cx="5735868" cy="2738747"/>
          </a:xfrm>
          <a:custGeom>
            <a:avLst/>
            <a:gdLst>
              <a:gd name="connsiteX0" fmla="*/ 5205169 w 5313061"/>
              <a:gd name="connsiteY0" fmla="*/ 1738595 h 2536867"/>
              <a:gd name="connsiteX1" fmla="*/ 5193953 w 5313061"/>
              <a:gd name="connsiteY1" fmla="*/ 1684700 h 2536867"/>
              <a:gd name="connsiteX2" fmla="*/ 5301889 w 5313061"/>
              <a:gd name="connsiteY2" fmla="*/ 1662268 h 2536867"/>
              <a:gd name="connsiteX3" fmla="*/ 5313106 w 5313061"/>
              <a:gd name="connsiteY3" fmla="*/ 1716308 h 2536867"/>
              <a:gd name="connsiteX4" fmla="*/ 5205169 w 5313061"/>
              <a:gd name="connsiteY4" fmla="*/ 1738595 h 2536867"/>
              <a:gd name="connsiteX5" fmla="*/ 11260 w 5313061"/>
              <a:gd name="connsiteY5" fmla="*/ 464043 h 2536867"/>
              <a:gd name="connsiteX6" fmla="*/ 44 w 5313061"/>
              <a:gd name="connsiteY6" fmla="*/ 410002 h 2536867"/>
              <a:gd name="connsiteX7" fmla="*/ 108125 w 5313061"/>
              <a:gd name="connsiteY7" fmla="*/ 387570 h 2536867"/>
              <a:gd name="connsiteX8" fmla="*/ 119342 w 5313061"/>
              <a:gd name="connsiteY8" fmla="*/ 441611 h 2536867"/>
              <a:gd name="connsiteX9" fmla="*/ 11260 w 5313061"/>
              <a:gd name="connsiteY9" fmla="*/ 464043 h 2536867"/>
              <a:gd name="connsiteX10" fmla="*/ 281319 w 5313061"/>
              <a:gd name="connsiteY10" fmla="*/ 408109 h 2536867"/>
              <a:gd name="connsiteX11" fmla="*/ 270103 w 5313061"/>
              <a:gd name="connsiteY11" fmla="*/ 354068 h 2536867"/>
              <a:gd name="connsiteX12" fmla="*/ 378039 w 5313061"/>
              <a:gd name="connsiteY12" fmla="*/ 331636 h 2536867"/>
              <a:gd name="connsiteX13" fmla="*/ 389256 w 5313061"/>
              <a:gd name="connsiteY13" fmla="*/ 385677 h 2536867"/>
              <a:gd name="connsiteX14" fmla="*/ 281319 w 5313061"/>
              <a:gd name="connsiteY14" fmla="*/ 408109 h 2536867"/>
              <a:gd name="connsiteX15" fmla="*/ 551233 w 5313061"/>
              <a:gd name="connsiteY15" fmla="*/ 352174 h 2536867"/>
              <a:gd name="connsiteX16" fmla="*/ 540017 w 5313061"/>
              <a:gd name="connsiteY16" fmla="*/ 298133 h 2536867"/>
              <a:gd name="connsiteX17" fmla="*/ 647953 w 5313061"/>
              <a:gd name="connsiteY17" fmla="*/ 275701 h 2536867"/>
              <a:gd name="connsiteX18" fmla="*/ 659169 w 5313061"/>
              <a:gd name="connsiteY18" fmla="*/ 329742 h 2536867"/>
              <a:gd name="connsiteX19" fmla="*/ 551233 w 5313061"/>
              <a:gd name="connsiteY19" fmla="*/ 352174 h 2536867"/>
              <a:gd name="connsiteX20" fmla="*/ 821147 w 5313061"/>
              <a:gd name="connsiteY20" fmla="*/ 296240 h 2536867"/>
              <a:gd name="connsiteX21" fmla="*/ 809930 w 5313061"/>
              <a:gd name="connsiteY21" fmla="*/ 242199 h 2536867"/>
              <a:gd name="connsiteX22" fmla="*/ 918012 w 5313061"/>
              <a:gd name="connsiteY22" fmla="*/ 219912 h 2536867"/>
              <a:gd name="connsiteX23" fmla="*/ 929083 w 5313061"/>
              <a:gd name="connsiteY23" fmla="*/ 273807 h 2536867"/>
              <a:gd name="connsiteX24" fmla="*/ 821147 w 5313061"/>
              <a:gd name="connsiteY24" fmla="*/ 296240 h 2536867"/>
              <a:gd name="connsiteX25" fmla="*/ 1091060 w 5313061"/>
              <a:gd name="connsiteY25" fmla="*/ 240305 h 2536867"/>
              <a:gd name="connsiteX26" fmla="*/ 1079990 w 5313061"/>
              <a:gd name="connsiteY26" fmla="*/ 186264 h 2536867"/>
              <a:gd name="connsiteX27" fmla="*/ 1187926 w 5313061"/>
              <a:gd name="connsiteY27" fmla="*/ 163978 h 2536867"/>
              <a:gd name="connsiteX28" fmla="*/ 1199142 w 5313061"/>
              <a:gd name="connsiteY28" fmla="*/ 217873 h 2536867"/>
              <a:gd name="connsiteX29" fmla="*/ 1091060 w 5313061"/>
              <a:gd name="connsiteY29" fmla="*/ 240305 h 2536867"/>
              <a:gd name="connsiteX30" fmla="*/ 1361120 w 5313061"/>
              <a:gd name="connsiteY30" fmla="*/ 184370 h 2536867"/>
              <a:gd name="connsiteX31" fmla="*/ 1349904 w 5313061"/>
              <a:gd name="connsiteY31" fmla="*/ 130329 h 2536867"/>
              <a:gd name="connsiteX32" fmla="*/ 1457840 w 5313061"/>
              <a:gd name="connsiteY32" fmla="*/ 108043 h 2536867"/>
              <a:gd name="connsiteX33" fmla="*/ 1469056 w 5313061"/>
              <a:gd name="connsiteY33" fmla="*/ 161938 h 2536867"/>
              <a:gd name="connsiteX34" fmla="*/ 1361120 w 5313061"/>
              <a:gd name="connsiteY34" fmla="*/ 184370 h 2536867"/>
              <a:gd name="connsiteX35" fmla="*/ 1631033 w 5313061"/>
              <a:gd name="connsiteY35" fmla="*/ 128436 h 2536867"/>
              <a:gd name="connsiteX36" fmla="*/ 1619818 w 5313061"/>
              <a:gd name="connsiteY36" fmla="*/ 74395 h 2536867"/>
              <a:gd name="connsiteX37" fmla="*/ 1727899 w 5313061"/>
              <a:gd name="connsiteY37" fmla="*/ 52108 h 2536867"/>
              <a:gd name="connsiteX38" fmla="*/ 1738970 w 5313061"/>
              <a:gd name="connsiteY38" fmla="*/ 106004 h 2536867"/>
              <a:gd name="connsiteX39" fmla="*/ 1631033 w 5313061"/>
              <a:gd name="connsiteY39" fmla="*/ 128436 h 2536867"/>
              <a:gd name="connsiteX40" fmla="*/ 1900947 w 5313061"/>
              <a:gd name="connsiteY40" fmla="*/ 72501 h 2536867"/>
              <a:gd name="connsiteX41" fmla="*/ 1889731 w 5313061"/>
              <a:gd name="connsiteY41" fmla="*/ 18460 h 2536867"/>
              <a:gd name="connsiteX42" fmla="*/ 1934595 w 5313061"/>
              <a:gd name="connsiteY42" fmla="*/ 9283 h 2536867"/>
              <a:gd name="connsiteX43" fmla="*/ 1943626 w 5313061"/>
              <a:gd name="connsiteY43" fmla="*/ 7535 h 2536867"/>
              <a:gd name="connsiteX44" fmla="*/ 1952512 w 5313061"/>
              <a:gd name="connsiteY44" fmla="*/ 6079 h 2536867"/>
              <a:gd name="connsiteX45" fmla="*/ 1961252 w 5313061"/>
              <a:gd name="connsiteY45" fmla="*/ 4622 h 2536867"/>
              <a:gd name="connsiteX46" fmla="*/ 1970137 w 5313061"/>
              <a:gd name="connsiteY46" fmla="*/ 3165 h 2536867"/>
              <a:gd name="connsiteX47" fmla="*/ 1978877 w 5313061"/>
              <a:gd name="connsiteY47" fmla="*/ 2000 h 2536867"/>
              <a:gd name="connsiteX48" fmla="*/ 1987617 w 5313061"/>
              <a:gd name="connsiteY48" fmla="*/ 981 h 2536867"/>
              <a:gd name="connsiteX49" fmla="*/ 1996356 w 5313061"/>
              <a:gd name="connsiteY49" fmla="*/ -39 h 2536867"/>
              <a:gd name="connsiteX50" fmla="*/ 2001454 w 5313061"/>
              <a:gd name="connsiteY50" fmla="*/ -39 h 2536867"/>
              <a:gd name="connsiteX51" fmla="*/ 2006553 w 5313061"/>
              <a:gd name="connsiteY51" fmla="*/ 54876 h 2536867"/>
              <a:gd name="connsiteX52" fmla="*/ 1994171 w 5313061"/>
              <a:gd name="connsiteY52" fmla="*/ 56187 h 2536867"/>
              <a:gd name="connsiteX53" fmla="*/ 1986160 w 5313061"/>
              <a:gd name="connsiteY53" fmla="*/ 57207 h 2536867"/>
              <a:gd name="connsiteX54" fmla="*/ 1978003 w 5313061"/>
              <a:gd name="connsiteY54" fmla="*/ 58372 h 2536867"/>
              <a:gd name="connsiteX55" fmla="*/ 1969846 w 5313061"/>
              <a:gd name="connsiteY55" fmla="*/ 59683 h 2536867"/>
              <a:gd name="connsiteX56" fmla="*/ 1961689 w 5313061"/>
              <a:gd name="connsiteY56" fmla="*/ 60994 h 2536867"/>
              <a:gd name="connsiteX57" fmla="*/ 1953531 w 5313061"/>
              <a:gd name="connsiteY57" fmla="*/ 62450 h 2536867"/>
              <a:gd name="connsiteX58" fmla="*/ 1945229 w 5313061"/>
              <a:gd name="connsiteY58" fmla="*/ 63907 h 2536867"/>
              <a:gd name="connsiteX59" fmla="*/ 1901530 w 5313061"/>
              <a:gd name="connsiteY59" fmla="*/ 73084 h 2536867"/>
              <a:gd name="connsiteX60" fmla="*/ 2163141 w 5313061"/>
              <a:gd name="connsiteY60" fmla="*/ 60120 h 2536867"/>
              <a:gd name="connsiteX61" fmla="*/ 2171298 w 5313061"/>
              <a:gd name="connsiteY61" fmla="*/ 61576 h 2536867"/>
              <a:gd name="connsiteX62" fmla="*/ 2177998 w 5313061"/>
              <a:gd name="connsiteY62" fmla="*/ 63033 h 2536867"/>
              <a:gd name="connsiteX63" fmla="*/ 2184845 w 5313061"/>
              <a:gd name="connsiteY63" fmla="*/ 64490 h 2536867"/>
              <a:gd name="connsiteX64" fmla="*/ 2191400 w 5313061"/>
              <a:gd name="connsiteY64" fmla="*/ 66092 h 2536867"/>
              <a:gd name="connsiteX65" fmla="*/ 2198100 w 5313061"/>
              <a:gd name="connsiteY65" fmla="*/ 67840 h 2536867"/>
              <a:gd name="connsiteX66" fmla="*/ 2204655 w 5313061"/>
              <a:gd name="connsiteY66" fmla="*/ 69588 h 2536867"/>
              <a:gd name="connsiteX67" fmla="*/ 2211064 w 5313061"/>
              <a:gd name="connsiteY67" fmla="*/ 71336 h 2536867"/>
              <a:gd name="connsiteX68" fmla="*/ 2217619 w 5313061"/>
              <a:gd name="connsiteY68" fmla="*/ 73375 h 2536867"/>
              <a:gd name="connsiteX69" fmla="*/ 2224028 w 5313061"/>
              <a:gd name="connsiteY69" fmla="*/ 75269 h 2536867"/>
              <a:gd name="connsiteX70" fmla="*/ 2230291 w 5313061"/>
              <a:gd name="connsiteY70" fmla="*/ 77454 h 2536867"/>
              <a:gd name="connsiteX71" fmla="*/ 2236701 w 5313061"/>
              <a:gd name="connsiteY71" fmla="*/ 79639 h 2536867"/>
              <a:gd name="connsiteX72" fmla="*/ 2242964 w 5313061"/>
              <a:gd name="connsiteY72" fmla="*/ 81824 h 2536867"/>
              <a:gd name="connsiteX73" fmla="*/ 2249082 w 5313061"/>
              <a:gd name="connsiteY73" fmla="*/ 84154 h 2536867"/>
              <a:gd name="connsiteX74" fmla="*/ 2255200 w 5313061"/>
              <a:gd name="connsiteY74" fmla="*/ 86485 h 2536867"/>
              <a:gd name="connsiteX75" fmla="*/ 2262774 w 5313061"/>
              <a:gd name="connsiteY75" fmla="*/ 89689 h 2536867"/>
              <a:gd name="connsiteX76" fmla="*/ 2284623 w 5313061"/>
              <a:gd name="connsiteY76" fmla="*/ 38999 h 2536867"/>
              <a:gd name="connsiteX77" fmla="*/ 2275592 w 5313061"/>
              <a:gd name="connsiteY77" fmla="*/ 35357 h 2536867"/>
              <a:gd name="connsiteX78" fmla="*/ 2268747 w 5313061"/>
              <a:gd name="connsiteY78" fmla="*/ 32589 h 2536867"/>
              <a:gd name="connsiteX79" fmla="*/ 2261900 w 5313061"/>
              <a:gd name="connsiteY79" fmla="*/ 30113 h 2536867"/>
              <a:gd name="connsiteX80" fmla="*/ 2254909 w 5313061"/>
              <a:gd name="connsiteY80" fmla="*/ 27491 h 2536867"/>
              <a:gd name="connsiteX81" fmla="*/ 2247917 w 5313061"/>
              <a:gd name="connsiteY81" fmla="*/ 25161 h 2536867"/>
              <a:gd name="connsiteX82" fmla="*/ 2240780 w 5313061"/>
              <a:gd name="connsiteY82" fmla="*/ 22830 h 2536867"/>
              <a:gd name="connsiteX83" fmla="*/ 2233641 w 5313061"/>
              <a:gd name="connsiteY83" fmla="*/ 20645 h 2536867"/>
              <a:gd name="connsiteX84" fmla="*/ 2226504 w 5313061"/>
              <a:gd name="connsiteY84" fmla="*/ 18460 h 2536867"/>
              <a:gd name="connsiteX85" fmla="*/ 2219221 w 5313061"/>
              <a:gd name="connsiteY85" fmla="*/ 16421 h 2536867"/>
              <a:gd name="connsiteX86" fmla="*/ 2211938 w 5313061"/>
              <a:gd name="connsiteY86" fmla="*/ 14382 h 2536867"/>
              <a:gd name="connsiteX87" fmla="*/ 2204509 w 5313061"/>
              <a:gd name="connsiteY87" fmla="*/ 12634 h 2536867"/>
              <a:gd name="connsiteX88" fmla="*/ 2197226 w 5313061"/>
              <a:gd name="connsiteY88" fmla="*/ 10886 h 2536867"/>
              <a:gd name="connsiteX89" fmla="*/ 2189652 w 5313061"/>
              <a:gd name="connsiteY89" fmla="*/ 9138 h 2536867"/>
              <a:gd name="connsiteX90" fmla="*/ 2182223 w 5313061"/>
              <a:gd name="connsiteY90" fmla="*/ 7535 h 2536867"/>
              <a:gd name="connsiteX91" fmla="*/ 2173338 w 5313061"/>
              <a:gd name="connsiteY91" fmla="*/ 5933 h 2536867"/>
              <a:gd name="connsiteX92" fmla="*/ 2163141 w 5313061"/>
              <a:gd name="connsiteY92" fmla="*/ 60120 h 2536867"/>
              <a:gd name="connsiteX93" fmla="*/ 2395182 w 5313061"/>
              <a:gd name="connsiteY93" fmla="*/ 172280 h 2536867"/>
              <a:gd name="connsiteX94" fmla="*/ 2406399 w 5313061"/>
              <a:gd name="connsiteY94" fmla="*/ 182477 h 2536867"/>
              <a:gd name="connsiteX95" fmla="*/ 2466412 w 5313061"/>
              <a:gd name="connsiteY95" fmla="*/ 248608 h 2536867"/>
              <a:gd name="connsiteX96" fmla="*/ 2510111 w 5313061"/>
              <a:gd name="connsiteY96" fmla="*/ 215542 h 2536867"/>
              <a:gd name="connsiteX97" fmla="*/ 2491903 w 5313061"/>
              <a:gd name="connsiteY97" fmla="*/ 192819 h 2536867"/>
              <a:gd name="connsiteX98" fmla="*/ 2453739 w 5313061"/>
              <a:gd name="connsiteY98" fmla="*/ 151742 h 2536867"/>
              <a:gd name="connsiteX99" fmla="*/ 2443542 w 5313061"/>
              <a:gd name="connsiteY99" fmla="*/ 141983 h 2536867"/>
              <a:gd name="connsiteX100" fmla="*/ 2438299 w 5313061"/>
              <a:gd name="connsiteY100" fmla="*/ 137321 h 2536867"/>
              <a:gd name="connsiteX101" fmla="*/ 2431161 w 5313061"/>
              <a:gd name="connsiteY101" fmla="*/ 130912 h 2536867"/>
              <a:gd name="connsiteX102" fmla="*/ 2394745 w 5313061"/>
              <a:gd name="connsiteY102" fmla="*/ 172280 h 2536867"/>
              <a:gd name="connsiteX103" fmla="*/ 2544195 w 5313061"/>
              <a:gd name="connsiteY103" fmla="*/ 385677 h 2536867"/>
              <a:gd name="connsiteX104" fmla="*/ 2575076 w 5313061"/>
              <a:gd name="connsiteY104" fmla="*/ 486330 h 2536867"/>
              <a:gd name="connsiteX105" fmla="*/ 2629117 w 5313061"/>
              <a:gd name="connsiteY105" fmla="*/ 475259 h 2536867"/>
              <a:gd name="connsiteX106" fmla="*/ 2595469 w 5313061"/>
              <a:gd name="connsiteY106" fmla="*/ 365284 h 2536867"/>
              <a:gd name="connsiteX107" fmla="*/ 2544195 w 5313061"/>
              <a:gd name="connsiteY107" fmla="*/ 385677 h 2536867"/>
              <a:gd name="connsiteX108" fmla="*/ 2588768 w 5313061"/>
              <a:gd name="connsiteY108" fmla="*/ 643937 h 2536867"/>
              <a:gd name="connsiteX109" fmla="*/ 2574202 w 5313061"/>
              <a:gd name="connsiteY109" fmla="*/ 747941 h 2536867"/>
              <a:gd name="connsiteX110" fmla="*/ 2627806 w 5313061"/>
              <a:gd name="connsiteY110" fmla="*/ 760759 h 2536867"/>
              <a:gd name="connsiteX111" fmla="*/ 2642372 w 5313061"/>
              <a:gd name="connsiteY111" fmla="*/ 646413 h 2536867"/>
              <a:gd name="connsiteX112" fmla="*/ 2587312 w 5313061"/>
              <a:gd name="connsiteY112" fmla="*/ 643937 h 2536867"/>
              <a:gd name="connsiteX113" fmla="*/ 2517830 w 5313061"/>
              <a:gd name="connsiteY113" fmla="*/ 893895 h 2536867"/>
              <a:gd name="connsiteX114" fmla="*/ 2503264 w 5313061"/>
              <a:gd name="connsiteY114" fmla="*/ 916181 h 2536867"/>
              <a:gd name="connsiteX115" fmla="*/ 2496127 w 5313061"/>
              <a:gd name="connsiteY115" fmla="*/ 926815 h 2536867"/>
              <a:gd name="connsiteX116" fmla="*/ 2484765 w 5313061"/>
              <a:gd name="connsiteY116" fmla="*/ 942401 h 2536867"/>
              <a:gd name="connsiteX117" fmla="*/ 2480832 w 5313061"/>
              <a:gd name="connsiteY117" fmla="*/ 947645 h 2536867"/>
              <a:gd name="connsiteX118" fmla="*/ 2472675 w 5313061"/>
              <a:gd name="connsiteY118" fmla="*/ 957696 h 2536867"/>
              <a:gd name="connsiteX119" fmla="*/ 2464372 w 5313061"/>
              <a:gd name="connsiteY119" fmla="*/ 967600 h 2536867"/>
              <a:gd name="connsiteX120" fmla="*/ 2460002 w 5313061"/>
              <a:gd name="connsiteY120" fmla="*/ 972553 h 2536867"/>
              <a:gd name="connsiteX121" fmla="*/ 2455487 w 5313061"/>
              <a:gd name="connsiteY121" fmla="*/ 977505 h 2536867"/>
              <a:gd name="connsiteX122" fmla="*/ 2495690 w 5313061"/>
              <a:gd name="connsiteY122" fmla="*/ 1015232 h 2536867"/>
              <a:gd name="connsiteX123" fmla="*/ 2501224 w 5313061"/>
              <a:gd name="connsiteY123" fmla="*/ 1009260 h 2536867"/>
              <a:gd name="connsiteX124" fmla="*/ 2506032 w 5313061"/>
              <a:gd name="connsiteY124" fmla="*/ 1003725 h 2536867"/>
              <a:gd name="connsiteX125" fmla="*/ 2510693 w 5313061"/>
              <a:gd name="connsiteY125" fmla="*/ 998190 h 2536867"/>
              <a:gd name="connsiteX126" fmla="*/ 2515354 w 5313061"/>
              <a:gd name="connsiteY126" fmla="*/ 992655 h 2536867"/>
              <a:gd name="connsiteX127" fmla="*/ 2519870 w 5313061"/>
              <a:gd name="connsiteY127" fmla="*/ 987119 h 2536867"/>
              <a:gd name="connsiteX128" fmla="*/ 2524385 w 5313061"/>
              <a:gd name="connsiteY128" fmla="*/ 981438 h 2536867"/>
              <a:gd name="connsiteX129" fmla="*/ 2528755 w 5313061"/>
              <a:gd name="connsiteY129" fmla="*/ 975758 h 2536867"/>
              <a:gd name="connsiteX130" fmla="*/ 2532980 w 5313061"/>
              <a:gd name="connsiteY130" fmla="*/ 969931 h 2536867"/>
              <a:gd name="connsiteX131" fmla="*/ 2537204 w 5313061"/>
              <a:gd name="connsiteY131" fmla="*/ 964105 h 2536867"/>
              <a:gd name="connsiteX132" fmla="*/ 2541282 w 5313061"/>
              <a:gd name="connsiteY132" fmla="*/ 958278 h 2536867"/>
              <a:gd name="connsiteX133" fmla="*/ 2545361 w 5313061"/>
              <a:gd name="connsiteY133" fmla="*/ 952452 h 2536867"/>
              <a:gd name="connsiteX134" fmla="*/ 2553226 w 5313061"/>
              <a:gd name="connsiteY134" fmla="*/ 940507 h 2536867"/>
              <a:gd name="connsiteX135" fmla="*/ 2560655 w 5313061"/>
              <a:gd name="connsiteY135" fmla="*/ 928417 h 2536867"/>
              <a:gd name="connsiteX136" fmla="*/ 2564734 w 5313061"/>
              <a:gd name="connsiteY136" fmla="*/ 921717 h 2536867"/>
              <a:gd name="connsiteX137" fmla="*/ 2517102 w 5313061"/>
              <a:gd name="connsiteY137" fmla="*/ 893895 h 2536867"/>
              <a:gd name="connsiteX138" fmla="*/ 2334295 w 5313061"/>
              <a:gd name="connsiteY138" fmla="*/ 1074080 h 2536867"/>
              <a:gd name="connsiteX139" fmla="*/ 2328032 w 5313061"/>
              <a:gd name="connsiteY139" fmla="*/ 1077576 h 2536867"/>
              <a:gd name="connsiteX140" fmla="*/ 2321622 w 5313061"/>
              <a:gd name="connsiteY140" fmla="*/ 1080926 h 2536867"/>
              <a:gd name="connsiteX141" fmla="*/ 2315213 w 5313061"/>
              <a:gd name="connsiteY141" fmla="*/ 1084277 h 2536867"/>
              <a:gd name="connsiteX142" fmla="*/ 2308658 w 5313061"/>
              <a:gd name="connsiteY142" fmla="*/ 1087627 h 2536867"/>
              <a:gd name="connsiteX143" fmla="*/ 2302249 w 5313061"/>
              <a:gd name="connsiteY143" fmla="*/ 1091414 h 2536867"/>
              <a:gd name="connsiteX144" fmla="*/ 2295548 w 5313061"/>
              <a:gd name="connsiteY144" fmla="*/ 1094473 h 2536867"/>
              <a:gd name="connsiteX145" fmla="*/ 2288702 w 5313061"/>
              <a:gd name="connsiteY145" fmla="*/ 1097678 h 2536867"/>
              <a:gd name="connsiteX146" fmla="*/ 2281856 w 5313061"/>
              <a:gd name="connsiteY146" fmla="*/ 1100591 h 2536867"/>
              <a:gd name="connsiteX147" fmla="*/ 2274864 w 5313061"/>
              <a:gd name="connsiteY147" fmla="*/ 1103650 h 2536867"/>
              <a:gd name="connsiteX148" fmla="*/ 2267727 w 5313061"/>
              <a:gd name="connsiteY148" fmla="*/ 1106417 h 2536867"/>
              <a:gd name="connsiteX149" fmla="*/ 2260590 w 5313061"/>
              <a:gd name="connsiteY149" fmla="*/ 1109185 h 2536867"/>
              <a:gd name="connsiteX150" fmla="*/ 2253306 w 5313061"/>
              <a:gd name="connsiteY150" fmla="*/ 1111953 h 2536867"/>
              <a:gd name="connsiteX151" fmla="*/ 2246023 w 5313061"/>
              <a:gd name="connsiteY151" fmla="*/ 1114574 h 2536867"/>
              <a:gd name="connsiteX152" fmla="*/ 2238594 w 5313061"/>
              <a:gd name="connsiteY152" fmla="*/ 1117196 h 2536867"/>
              <a:gd name="connsiteX153" fmla="*/ 2255637 w 5313061"/>
              <a:gd name="connsiteY153" fmla="*/ 1169635 h 2536867"/>
              <a:gd name="connsiteX154" fmla="*/ 2264377 w 5313061"/>
              <a:gd name="connsiteY154" fmla="*/ 1166576 h 2536867"/>
              <a:gd name="connsiteX155" fmla="*/ 2272388 w 5313061"/>
              <a:gd name="connsiteY155" fmla="*/ 1163663 h 2536867"/>
              <a:gd name="connsiteX156" fmla="*/ 2280254 w 5313061"/>
              <a:gd name="connsiteY156" fmla="*/ 1160750 h 2536867"/>
              <a:gd name="connsiteX157" fmla="*/ 2288120 w 5313061"/>
              <a:gd name="connsiteY157" fmla="*/ 1157691 h 2536867"/>
              <a:gd name="connsiteX158" fmla="*/ 2295840 w 5313061"/>
              <a:gd name="connsiteY158" fmla="*/ 1154486 h 2536867"/>
              <a:gd name="connsiteX159" fmla="*/ 2303560 w 5313061"/>
              <a:gd name="connsiteY159" fmla="*/ 1151281 h 2536867"/>
              <a:gd name="connsiteX160" fmla="*/ 2311134 w 5313061"/>
              <a:gd name="connsiteY160" fmla="*/ 1148077 h 2536867"/>
              <a:gd name="connsiteX161" fmla="*/ 2318563 w 5313061"/>
              <a:gd name="connsiteY161" fmla="*/ 1144581 h 2536867"/>
              <a:gd name="connsiteX162" fmla="*/ 2325992 w 5313061"/>
              <a:gd name="connsiteY162" fmla="*/ 1141085 h 2536867"/>
              <a:gd name="connsiteX163" fmla="*/ 2333275 w 5313061"/>
              <a:gd name="connsiteY163" fmla="*/ 1137589 h 2536867"/>
              <a:gd name="connsiteX164" fmla="*/ 2340559 w 5313061"/>
              <a:gd name="connsiteY164" fmla="*/ 1133948 h 2536867"/>
              <a:gd name="connsiteX165" fmla="*/ 2347696 w 5313061"/>
              <a:gd name="connsiteY165" fmla="*/ 1130306 h 2536867"/>
              <a:gd name="connsiteX166" fmla="*/ 2354687 w 5313061"/>
              <a:gd name="connsiteY166" fmla="*/ 1126519 h 2536867"/>
              <a:gd name="connsiteX167" fmla="*/ 2360952 w 5313061"/>
              <a:gd name="connsiteY167" fmla="*/ 1123023 h 2536867"/>
              <a:gd name="connsiteX168" fmla="*/ 2334586 w 5313061"/>
              <a:gd name="connsiteY168" fmla="*/ 1074663 h 2536867"/>
              <a:gd name="connsiteX169" fmla="*/ 2080404 w 5313061"/>
              <a:gd name="connsiteY169" fmla="*/ 1154341 h 2536867"/>
              <a:gd name="connsiteX170" fmla="*/ 2091620 w 5313061"/>
              <a:gd name="connsiteY170" fmla="*/ 1208382 h 2536867"/>
              <a:gd name="connsiteX171" fmla="*/ 1983684 w 5313061"/>
              <a:gd name="connsiteY171" fmla="*/ 1230668 h 2536867"/>
              <a:gd name="connsiteX172" fmla="*/ 1972467 w 5313061"/>
              <a:gd name="connsiteY172" fmla="*/ 1176772 h 2536867"/>
              <a:gd name="connsiteX173" fmla="*/ 2080404 w 5313061"/>
              <a:gd name="connsiteY173" fmla="*/ 1154341 h 2536867"/>
              <a:gd name="connsiteX174" fmla="*/ 1810490 w 5313061"/>
              <a:gd name="connsiteY174" fmla="*/ 1210275 h 2536867"/>
              <a:gd name="connsiteX175" fmla="*/ 1821707 w 5313061"/>
              <a:gd name="connsiteY175" fmla="*/ 1264316 h 2536867"/>
              <a:gd name="connsiteX176" fmla="*/ 1713770 w 5313061"/>
              <a:gd name="connsiteY176" fmla="*/ 1286602 h 2536867"/>
              <a:gd name="connsiteX177" fmla="*/ 1702554 w 5313061"/>
              <a:gd name="connsiteY177" fmla="*/ 1232707 h 2536867"/>
              <a:gd name="connsiteX178" fmla="*/ 1810490 w 5313061"/>
              <a:gd name="connsiteY178" fmla="*/ 1210275 h 2536867"/>
              <a:gd name="connsiteX179" fmla="*/ 1540577 w 5313061"/>
              <a:gd name="connsiteY179" fmla="*/ 1266210 h 2536867"/>
              <a:gd name="connsiteX180" fmla="*/ 1551792 w 5313061"/>
              <a:gd name="connsiteY180" fmla="*/ 1320251 h 2536867"/>
              <a:gd name="connsiteX181" fmla="*/ 1443711 w 5313061"/>
              <a:gd name="connsiteY181" fmla="*/ 1342537 h 2536867"/>
              <a:gd name="connsiteX182" fmla="*/ 1432640 w 5313061"/>
              <a:gd name="connsiteY182" fmla="*/ 1288642 h 2536867"/>
              <a:gd name="connsiteX183" fmla="*/ 1540577 w 5313061"/>
              <a:gd name="connsiteY183" fmla="*/ 1266210 h 2536867"/>
              <a:gd name="connsiteX184" fmla="*/ 1270663 w 5313061"/>
              <a:gd name="connsiteY184" fmla="*/ 1322144 h 2536867"/>
              <a:gd name="connsiteX185" fmla="*/ 1281733 w 5313061"/>
              <a:gd name="connsiteY185" fmla="*/ 1376185 h 2536867"/>
              <a:gd name="connsiteX186" fmla="*/ 1174088 w 5313061"/>
              <a:gd name="connsiteY186" fmla="*/ 1398472 h 2536867"/>
              <a:gd name="connsiteX187" fmla="*/ 1162289 w 5313061"/>
              <a:gd name="connsiteY187" fmla="*/ 1344577 h 2536867"/>
              <a:gd name="connsiteX188" fmla="*/ 1270663 w 5313061"/>
              <a:gd name="connsiteY188" fmla="*/ 1322144 h 2536867"/>
              <a:gd name="connsiteX189" fmla="*/ 999875 w 5313061"/>
              <a:gd name="connsiteY189" fmla="*/ 1401239 h 2536867"/>
              <a:gd name="connsiteX190" fmla="*/ 991572 w 5313061"/>
              <a:gd name="connsiteY190" fmla="*/ 1405609 h 2536867"/>
              <a:gd name="connsiteX191" fmla="*/ 984435 w 5313061"/>
              <a:gd name="connsiteY191" fmla="*/ 1409396 h 2536867"/>
              <a:gd name="connsiteX192" fmla="*/ 977443 w 5313061"/>
              <a:gd name="connsiteY192" fmla="*/ 1413184 h 2536867"/>
              <a:gd name="connsiteX193" fmla="*/ 970597 w 5313061"/>
              <a:gd name="connsiteY193" fmla="*/ 1417116 h 2536867"/>
              <a:gd name="connsiteX194" fmla="*/ 963896 w 5313061"/>
              <a:gd name="connsiteY194" fmla="*/ 1421195 h 2536867"/>
              <a:gd name="connsiteX195" fmla="*/ 957196 w 5313061"/>
              <a:gd name="connsiteY195" fmla="*/ 1425274 h 2536867"/>
              <a:gd name="connsiteX196" fmla="*/ 950496 w 5313061"/>
              <a:gd name="connsiteY196" fmla="*/ 1429353 h 2536867"/>
              <a:gd name="connsiteX197" fmla="*/ 943940 w 5313061"/>
              <a:gd name="connsiteY197" fmla="*/ 1433576 h 2536867"/>
              <a:gd name="connsiteX198" fmla="*/ 937531 w 5313061"/>
              <a:gd name="connsiteY198" fmla="*/ 1437947 h 2536867"/>
              <a:gd name="connsiteX199" fmla="*/ 931268 w 5313061"/>
              <a:gd name="connsiteY199" fmla="*/ 1442316 h 2536867"/>
              <a:gd name="connsiteX200" fmla="*/ 925004 w 5313061"/>
              <a:gd name="connsiteY200" fmla="*/ 1446686 h 2536867"/>
              <a:gd name="connsiteX201" fmla="*/ 918741 w 5313061"/>
              <a:gd name="connsiteY201" fmla="*/ 1451202 h 2536867"/>
              <a:gd name="connsiteX202" fmla="*/ 912623 w 5313061"/>
              <a:gd name="connsiteY202" fmla="*/ 1455717 h 2536867"/>
              <a:gd name="connsiteX203" fmla="*/ 906651 w 5313061"/>
              <a:gd name="connsiteY203" fmla="*/ 1460378 h 2536867"/>
              <a:gd name="connsiteX204" fmla="*/ 902426 w 5313061"/>
              <a:gd name="connsiteY204" fmla="*/ 1463729 h 2536867"/>
              <a:gd name="connsiteX205" fmla="*/ 936948 w 5313061"/>
              <a:gd name="connsiteY205" fmla="*/ 1506700 h 2536867"/>
              <a:gd name="connsiteX206" fmla="*/ 945980 w 5313061"/>
              <a:gd name="connsiteY206" fmla="*/ 1499708 h 2536867"/>
              <a:gd name="connsiteX207" fmla="*/ 951515 w 5313061"/>
              <a:gd name="connsiteY207" fmla="*/ 1495483 h 2536867"/>
              <a:gd name="connsiteX208" fmla="*/ 957050 w 5313061"/>
              <a:gd name="connsiteY208" fmla="*/ 1491550 h 2536867"/>
              <a:gd name="connsiteX209" fmla="*/ 962731 w 5313061"/>
              <a:gd name="connsiteY209" fmla="*/ 1487472 h 2536867"/>
              <a:gd name="connsiteX210" fmla="*/ 968412 w 5313061"/>
              <a:gd name="connsiteY210" fmla="*/ 1483539 h 2536867"/>
              <a:gd name="connsiteX211" fmla="*/ 974238 w 5313061"/>
              <a:gd name="connsiteY211" fmla="*/ 1479752 h 2536867"/>
              <a:gd name="connsiteX212" fmla="*/ 980065 w 5313061"/>
              <a:gd name="connsiteY212" fmla="*/ 1475964 h 2536867"/>
              <a:gd name="connsiteX213" fmla="*/ 986183 w 5313061"/>
              <a:gd name="connsiteY213" fmla="*/ 1472177 h 2536867"/>
              <a:gd name="connsiteX214" fmla="*/ 992155 w 5313061"/>
              <a:gd name="connsiteY214" fmla="*/ 1468536 h 2536867"/>
              <a:gd name="connsiteX215" fmla="*/ 998273 w 5313061"/>
              <a:gd name="connsiteY215" fmla="*/ 1464894 h 2536867"/>
              <a:gd name="connsiteX216" fmla="*/ 1004536 w 5313061"/>
              <a:gd name="connsiteY216" fmla="*/ 1461253 h 2536867"/>
              <a:gd name="connsiteX217" fmla="*/ 1010800 w 5313061"/>
              <a:gd name="connsiteY217" fmla="*/ 1457757 h 2536867"/>
              <a:gd name="connsiteX218" fmla="*/ 1017209 w 5313061"/>
              <a:gd name="connsiteY218" fmla="*/ 1454407 h 2536867"/>
              <a:gd name="connsiteX219" fmla="*/ 1024929 w 5313061"/>
              <a:gd name="connsiteY219" fmla="*/ 1450473 h 2536867"/>
              <a:gd name="connsiteX220" fmla="*/ 999875 w 5313061"/>
              <a:gd name="connsiteY220" fmla="*/ 1401239 h 2536867"/>
              <a:gd name="connsiteX221" fmla="*/ 785896 w 5313061"/>
              <a:gd name="connsiteY221" fmla="*/ 1592349 h 2536867"/>
              <a:gd name="connsiteX222" fmla="*/ 780652 w 5313061"/>
              <a:gd name="connsiteY222" fmla="*/ 1600798 h 2536867"/>
              <a:gd name="connsiteX223" fmla="*/ 776865 w 5313061"/>
              <a:gd name="connsiteY223" fmla="*/ 1606916 h 2536867"/>
              <a:gd name="connsiteX224" fmla="*/ 769728 w 5313061"/>
              <a:gd name="connsiteY224" fmla="*/ 1619151 h 2536867"/>
              <a:gd name="connsiteX225" fmla="*/ 766231 w 5313061"/>
              <a:gd name="connsiteY225" fmla="*/ 1625269 h 2536867"/>
              <a:gd name="connsiteX226" fmla="*/ 762881 w 5313061"/>
              <a:gd name="connsiteY226" fmla="*/ 1631532 h 2536867"/>
              <a:gd name="connsiteX227" fmla="*/ 759677 w 5313061"/>
              <a:gd name="connsiteY227" fmla="*/ 1637796 h 2536867"/>
              <a:gd name="connsiteX228" fmla="*/ 756472 w 5313061"/>
              <a:gd name="connsiteY228" fmla="*/ 1644060 h 2536867"/>
              <a:gd name="connsiteX229" fmla="*/ 747295 w 5313061"/>
              <a:gd name="connsiteY229" fmla="*/ 1663142 h 2536867"/>
              <a:gd name="connsiteX230" fmla="*/ 744528 w 5313061"/>
              <a:gd name="connsiteY230" fmla="*/ 1669551 h 2536867"/>
              <a:gd name="connsiteX231" fmla="*/ 733603 w 5313061"/>
              <a:gd name="connsiteY231" fmla="*/ 1695916 h 2536867"/>
              <a:gd name="connsiteX232" fmla="*/ 785459 w 5313061"/>
              <a:gd name="connsiteY232" fmla="*/ 1714998 h 2536867"/>
              <a:gd name="connsiteX233" fmla="*/ 785459 w 5313061"/>
              <a:gd name="connsiteY233" fmla="*/ 1714998 h 2536867"/>
              <a:gd name="connsiteX234" fmla="*/ 821001 w 5313061"/>
              <a:gd name="connsiteY234" fmla="*/ 1640564 h 2536867"/>
              <a:gd name="connsiteX235" fmla="*/ 827556 w 5313061"/>
              <a:gd name="connsiteY235" fmla="*/ 1629639 h 2536867"/>
              <a:gd name="connsiteX236" fmla="*/ 832508 w 5313061"/>
              <a:gd name="connsiteY236" fmla="*/ 1621773 h 2536867"/>
              <a:gd name="connsiteX237" fmla="*/ 786042 w 5313061"/>
              <a:gd name="connsiteY237" fmla="*/ 1592641 h 2536867"/>
              <a:gd name="connsiteX238" fmla="*/ 696022 w 5313061"/>
              <a:gd name="connsiteY238" fmla="*/ 1864156 h 2536867"/>
              <a:gd name="connsiteX239" fmla="*/ 696022 w 5313061"/>
              <a:gd name="connsiteY239" fmla="*/ 1979230 h 2536867"/>
              <a:gd name="connsiteX240" fmla="*/ 750937 w 5313061"/>
              <a:gd name="connsiteY240" fmla="*/ 1973695 h 2536867"/>
              <a:gd name="connsiteX241" fmla="*/ 750209 w 5313061"/>
              <a:gd name="connsiteY241" fmla="*/ 1868526 h 2536867"/>
              <a:gd name="connsiteX242" fmla="*/ 695293 w 5313061"/>
              <a:gd name="connsiteY242" fmla="*/ 1864156 h 2536867"/>
              <a:gd name="connsiteX243" fmla="*/ 734040 w 5313061"/>
              <a:gd name="connsiteY243" fmla="*/ 2147034 h 2536867"/>
              <a:gd name="connsiteX244" fmla="*/ 782400 w 5313061"/>
              <a:gd name="connsiteY244" fmla="*/ 2251475 h 2536867"/>
              <a:gd name="connsiteX245" fmla="*/ 829886 w 5313061"/>
              <a:gd name="connsiteY245" fmla="*/ 2223653 h 2536867"/>
              <a:gd name="connsiteX246" fmla="*/ 786188 w 5313061"/>
              <a:gd name="connsiteY246" fmla="*/ 2128098 h 2536867"/>
              <a:gd name="connsiteX247" fmla="*/ 734331 w 5313061"/>
              <a:gd name="connsiteY247" fmla="*/ 2147034 h 2536867"/>
              <a:gd name="connsiteX248" fmla="*/ 888297 w 5313061"/>
              <a:gd name="connsiteY248" fmla="*/ 2387815 h 2536867"/>
              <a:gd name="connsiteX249" fmla="*/ 899513 w 5313061"/>
              <a:gd name="connsiteY249" fmla="*/ 2398157 h 2536867"/>
              <a:gd name="connsiteX250" fmla="*/ 904903 w 5313061"/>
              <a:gd name="connsiteY250" fmla="*/ 2402964 h 2536867"/>
              <a:gd name="connsiteX251" fmla="*/ 915536 w 5313061"/>
              <a:gd name="connsiteY251" fmla="*/ 2412141 h 2536867"/>
              <a:gd name="connsiteX252" fmla="*/ 926461 w 5313061"/>
              <a:gd name="connsiteY252" fmla="*/ 2421026 h 2536867"/>
              <a:gd name="connsiteX253" fmla="*/ 931996 w 5313061"/>
              <a:gd name="connsiteY253" fmla="*/ 2425396 h 2536867"/>
              <a:gd name="connsiteX254" fmla="*/ 937677 w 5313061"/>
              <a:gd name="connsiteY254" fmla="*/ 2429766 h 2536867"/>
              <a:gd name="connsiteX255" fmla="*/ 943358 w 5313061"/>
              <a:gd name="connsiteY255" fmla="*/ 2433991 h 2536867"/>
              <a:gd name="connsiteX256" fmla="*/ 949039 w 5313061"/>
              <a:gd name="connsiteY256" fmla="*/ 2438069 h 2536867"/>
              <a:gd name="connsiteX257" fmla="*/ 954865 w 5313061"/>
              <a:gd name="connsiteY257" fmla="*/ 2442148 h 2536867"/>
              <a:gd name="connsiteX258" fmla="*/ 960692 w 5313061"/>
              <a:gd name="connsiteY258" fmla="*/ 2446226 h 2536867"/>
              <a:gd name="connsiteX259" fmla="*/ 966664 w 5313061"/>
              <a:gd name="connsiteY259" fmla="*/ 2450159 h 2536867"/>
              <a:gd name="connsiteX260" fmla="*/ 972636 w 5313061"/>
              <a:gd name="connsiteY260" fmla="*/ 2454092 h 2536867"/>
              <a:gd name="connsiteX261" fmla="*/ 980210 w 5313061"/>
              <a:gd name="connsiteY261" fmla="*/ 2458753 h 2536867"/>
              <a:gd name="connsiteX262" fmla="*/ 1008615 w 5313061"/>
              <a:gd name="connsiteY262" fmla="*/ 2411558 h 2536867"/>
              <a:gd name="connsiteX263" fmla="*/ 926315 w 5313061"/>
              <a:gd name="connsiteY263" fmla="*/ 2347758 h 2536867"/>
              <a:gd name="connsiteX264" fmla="*/ 888297 w 5313061"/>
              <a:gd name="connsiteY264" fmla="*/ 2387815 h 2536867"/>
              <a:gd name="connsiteX265" fmla="*/ 1140586 w 5313061"/>
              <a:gd name="connsiteY265" fmla="*/ 2524447 h 2536867"/>
              <a:gd name="connsiteX266" fmla="*/ 1148597 w 5313061"/>
              <a:gd name="connsiteY266" fmla="*/ 2526341 h 2536867"/>
              <a:gd name="connsiteX267" fmla="*/ 1156172 w 5313061"/>
              <a:gd name="connsiteY267" fmla="*/ 2527943 h 2536867"/>
              <a:gd name="connsiteX268" fmla="*/ 1163600 w 5313061"/>
              <a:gd name="connsiteY268" fmla="*/ 2529400 h 2536867"/>
              <a:gd name="connsiteX269" fmla="*/ 1171320 w 5313061"/>
              <a:gd name="connsiteY269" fmla="*/ 2530711 h 2536867"/>
              <a:gd name="connsiteX270" fmla="*/ 1178895 w 5313061"/>
              <a:gd name="connsiteY270" fmla="*/ 2532021 h 2536867"/>
              <a:gd name="connsiteX271" fmla="*/ 1186615 w 5313061"/>
              <a:gd name="connsiteY271" fmla="*/ 2533187 h 2536867"/>
              <a:gd name="connsiteX272" fmla="*/ 1194481 w 5313061"/>
              <a:gd name="connsiteY272" fmla="*/ 2534206 h 2536867"/>
              <a:gd name="connsiteX273" fmla="*/ 1202201 w 5313061"/>
              <a:gd name="connsiteY273" fmla="*/ 2535226 h 2536867"/>
              <a:gd name="connsiteX274" fmla="*/ 1210067 w 5313061"/>
              <a:gd name="connsiteY274" fmla="*/ 2536100 h 2536867"/>
              <a:gd name="connsiteX275" fmla="*/ 1218079 w 5313061"/>
              <a:gd name="connsiteY275" fmla="*/ 2536829 h 2536867"/>
              <a:gd name="connsiteX276" fmla="*/ 1225944 w 5313061"/>
              <a:gd name="connsiteY276" fmla="*/ 2536829 h 2536867"/>
              <a:gd name="connsiteX277" fmla="*/ 1234101 w 5313061"/>
              <a:gd name="connsiteY277" fmla="*/ 2536829 h 2536867"/>
              <a:gd name="connsiteX278" fmla="*/ 1242112 w 5313061"/>
              <a:gd name="connsiteY278" fmla="*/ 2536829 h 2536867"/>
              <a:gd name="connsiteX279" fmla="*/ 1255368 w 5313061"/>
              <a:gd name="connsiteY279" fmla="*/ 2536829 h 2536867"/>
              <a:gd name="connsiteX280" fmla="*/ 1256679 w 5313061"/>
              <a:gd name="connsiteY280" fmla="*/ 2481768 h 2536867"/>
              <a:gd name="connsiteX281" fmla="*/ 1244880 w 5313061"/>
              <a:gd name="connsiteY281" fmla="*/ 2481768 h 2536867"/>
              <a:gd name="connsiteX282" fmla="*/ 1237452 w 5313061"/>
              <a:gd name="connsiteY282" fmla="*/ 2481768 h 2536867"/>
              <a:gd name="connsiteX283" fmla="*/ 1230169 w 5313061"/>
              <a:gd name="connsiteY283" fmla="*/ 2481768 h 2536867"/>
              <a:gd name="connsiteX284" fmla="*/ 1223031 w 5313061"/>
              <a:gd name="connsiteY284" fmla="*/ 2481768 h 2536867"/>
              <a:gd name="connsiteX285" fmla="*/ 1215893 w 5313061"/>
              <a:gd name="connsiteY285" fmla="*/ 2481768 h 2536867"/>
              <a:gd name="connsiteX286" fmla="*/ 1208756 w 5313061"/>
              <a:gd name="connsiteY286" fmla="*/ 2480894 h 2536867"/>
              <a:gd name="connsiteX287" fmla="*/ 1201619 w 5313061"/>
              <a:gd name="connsiteY287" fmla="*/ 2480020 h 2536867"/>
              <a:gd name="connsiteX288" fmla="*/ 1194627 w 5313061"/>
              <a:gd name="connsiteY288" fmla="*/ 2479000 h 2536867"/>
              <a:gd name="connsiteX289" fmla="*/ 1187635 w 5313061"/>
              <a:gd name="connsiteY289" fmla="*/ 2477981 h 2536867"/>
              <a:gd name="connsiteX290" fmla="*/ 1180643 w 5313061"/>
              <a:gd name="connsiteY290" fmla="*/ 2476815 h 2536867"/>
              <a:gd name="connsiteX291" fmla="*/ 1173797 w 5313061"/>
              <a:gd name="connsiteY291" fmla="*/ 2475650 h 2536867"/>
              <a:gd name="connsiteX292" fmla="*/ 1166951 w 5313061"/>
              <a:gd name="connsiteY292" fmla="*/ 2474339 h 2536867"/>
              <a:gd name="connsiteX293" fmla="*/ 1160250 w 5313061"/>
              <a:gd name="connsiteY293" fmla="*/ 2472882 h 2536867"/>
              <a:gd name="connsiteX294" fmla="*/ 1152967 w 5313061"/>
              <a:gd name="connsiteY294" fmla="*/ 2471280 h 2536867"/>
              <a:gd name="connsiteX295" fmla="*/ 1140586 w 5313061"/>
              <a:gd name="connsiteY295" fmla="*/ 2524884 h 2536867"/>
              <a:gd name="connsiteX296" fmla="*/ 1425794 w 5313061"/>
              <a:gd name="connsiteY296" fmla="*/ 2521825 h 2536867"/>
              <a:gd name="connsiteX297" fmla="*/ 1414578 w 5313061"/>
              <a:gd name="connsiteY297" fmla="*/ 2467784 h 2536867"/>
              <a:gd name="connsiteX298" fmla="*/ 1522514 w 5313061"/>
              <a:gd name="connsiteY298" fmla="*/ 2445498 h 2536867"/>
              <a:gd name="connsiteX299" fmla="*/ 1533730 w 5313061"/>
              <a:gd name="connsiteY299" fmla="*/ 2499393 h 2536867"/>
              <a:gd name="connsiteX300" fmla="*/ 1425794 w 5313061"/>
              <a:gd name="connsiteY300" fmla="*/ 2521825 h 2536867"/>
              <a:gd name="connsiteX301" fmla="*/ 1695708 w 5313061"/>
              <a:gd name="connsiteY301" fmla="*/ 2465890 h 2536867"/>
              <a:gd name="connsiteX302" fmla="*/ 1684492 w 5313061"/>
              <a:gd name="connsiteY302" fmla="*/ 2411849 h 2536867"/>
              <a:gd name="connsiteX303" fmla="*/ 1792428 w 5313061"/>
              <a:gd name="connsiteY303" fmla="*/ 2389563 h 2536867"/>
              <a:gd name="connsiteX304" fmla="*/ 1803644 w 5313061"/>
              <a:gd name="connsiteY304" fmla="*/ 2443459 h 2536867"/>
              <a:gd name="connsiteX305" fmla="*/ 1695708 w 5313061"/>
              <a:gd name="connsiteY305" fmla="*/ 2465890 h 2536867"/>
              <a:gd name="connsiteX306" fmla="*/ 1965622 w 5313061"/>
              <a:gd name="connsiteY306" fmla="*/ 2409956 h 2536867"/>
              <a:gd name="connsiteX307" fmla="*/ 1954405 w 5313061"/>
              <a:gd name="connsiteY307" fmla="*/ 2355915 h 2536867"/>
              <a:gd name="connsiteX308" fmla="*/ 2062487 w 5313061"/>
              <a:gd name="connsiteY308" fmla="*/ 2333628 h 2536867"/>
              <a:gd name="connsiteX309" fmla="*/ 2073704 w 5313061"/>
              <a:gd name="connsiteY309" fmla="*/ 2387524 h 2536867"/>
              <a:gd name="connsiteX310" fmla="*/ 1965622 w 5313061"/>
              <a:gd name="connsiteY310" fmla="*/ 2409956 h 2536867"/>
              <a:gd name="connsiteX311" fmla="*/ 2235681 w 5313061"/>
              <a:gd name="connsiteY311" fmla="*/ 2354021 h 2536867"/>
              <a:gd name="connsiteX312" fmla="*/ 2224465 w 5313061"/>
              <a:gd name="connsiteY312" fmla="*/ 2299980 h 2536867"/>
              <a:gd name="connsiteX313" fmla="*/ 2332401 w 5313061"/>
              <a:gd name="connsiteY313" fmla="*/ 2277694 h 2536867"/>
              <a:gd name="connsiteX314" fmla="*/ 2343618 w 5313061"/>
              <a:gd name="connsiteY314" fmla="*/ 2331589 h 2536867"/>
              <a:gd name="connsiteX315" fmla="*/ 2235681 w 5313061"/>
              <a:gd name="connsiteY315" fmla="*/ 2354021 h 2536867"/>
              <a:gd name="connsiteX316" fmla="*/ 2506177 w 5313061"/>
              <a:gd name="connsiteY316" fmla="*/ 2297941 h 2536867"/>
              <a:gd name="connsiteX317" fmla="*/ 2494961 w 5313061"/>
              <a:gd name="connsiteY317" fmla="*/ 2243900 h 2536867"/>
              <a:gd name="connsiteX318" fmla="*/ 2602898 w 5313061"/>
              <a:gd name="connsiteY318" fmla="*/ 2221614 h 2536867"/>
              <a:gd name="connsiteX319" fmla="*/ 2614113 w 5313061"/>
              <a:gd name="connsiteY319" fmla="*/ 2275509 h 2536867"/>
              <a:gd name="connsiteX320" fmla="*/ 2506177 w 5313061"/>
              <a:gd name="connsiteY320" fmla="*/ 2297941 h 2536867"/>
              <a:gd name="connsiteX321" fmla="*/ 2775508 w 5313061"/>
              <a:gd name="connsiteY321" fmla="*/ 2242152 h 2536867"/>
              <a:gd name="connsiteX322" fmla="*/ 2764292 w 5313061"/>
              <a:gd name="connsiteY322" fmla="*/ 2188111 h 2536867"/>
              <a:gd name="connsiteX323" fmla="*/ 2872375 w 5313061"/>
              <a:gd name="connsiteY323" fmla="*/ 2165825 h 2536867"/>
              <a:gd name="connsiteX324" fmla="*/ 2883445 w 5313061"/>
              <a:gd name="connsiteY324" fmla="*/ 2219720 h 2536867"/>
              <a:gd name="connsiteX325" fmla="*/ 2775508 w 5313061"/>
              <a:gd name="connsiteY325" fmla="*/ 2242152 h 2536867"/>
              <a:gd name="connsiteX326" fmla="*/ 3045131 w 5313061"/>
              <a:gd name="connsiteY326" fmla="*/ 2186072 h 2536867"/>
              <a:gd name="connsiteX327" fmla="*/ 3034060 w 5313061"/>
              <a:gd name="connsiteY327" fmla="*/ 2132031 h 2536867"/>
              <a:gd name="connsiteX328" fmla="*/ 3141997 w 5313061"/>
              <a:gd name="connsiteY328" fmla="*/ 2109744 h 2536867"/>
              <a:gd name="connsiteX329" fmla="*/ 3153213 w 5313061"/>
              <a:gd name="connsiteY329" fmla="*/ 2163640 h 2536867"/>
              <a:gd name="connsiteX330" fmla="*/ 3045131 w 5313061"/>
              <a:gd name="connsiteY330" fmla="*/ 2186072 h 2536867"/>
              <a:gd name="connsiteX331" fmla="*/ 3315190 w 5313061"/>
              <a:gd name="connsiteY331" fmla="*/ 2130137 h 2536867"/>
              <a:gd name="connsiteX332" fmla="*/ 3303975 w 5313061"/>
              <a:gd name="connsiteY332" fmla="*/ 2076096 h 2536867"/>
              <a:gd name="connsiteX333" fmla="*/ 3411910 w 5313061"/>
              <a:gd name="connsiteY333" fmla="*/ 2053810 h 2536867"/>
              <a:gd name="connsiteX334" fmla="*/ 3423127 w 5313061"/>
              <a:gd name="connsiteY334" fmla="*/ 2107705 h 2536867"/>
              <a:gd name="connsiteX335" fmla="*/ 3315190 w 5313061"/>
              <a:gd name="connsiteY335" fmla="*/ 2130137 h 2536867"/>
              <a:gd name="connsiteX336" fmla="*/ 3585104 w 5313061"/>
              <a:gd name="connsiteY336" fmla="*/ 2074203 h 2536867"/>
              <a:gd name="connsiteX337" fmla="*/ 3573888 w 5313061"/>
              <a:gd name="connsiteY337" fmla="*/ 2020162 h 2536867"/>
              <a:gd name="connsiteX338" fmla="*/ 3681970 w 5313061"/>
              <a:gd name="connsiteY338" fmla="*/ 1997875 h 2536867"/>
              <a:gd name="connsiteX339" fmla="*/ 3693040 w 5313061"/>
              <a:gd name="connsiteY339" fmla="*/ 2051770 h 2536867"/>
              <a:gd name="connsiteX340" fmla="*/ 3585104 w 5313061"/>
              <a:gd name="connsiteY340" fmla="*/ 2074203 h 2536867"/>
              <a:gd name="connsiteX341" fmla="*/ 3855017 w 5313061"/>
              <a:gd name="connsiteY341" fmla="*/ 2018268 h 2536867"/>
              <a:gd name="connsiteX342" fmla="*/ 3843948 w 5313061"/>
              <a:gd name="connsiteY342" fmla="*/ 1964227 h 2536867"/>
              <a:gd name="connsiteX343" fmla="*/ 3951884 w 5313061"/>
              <a:gd name="connsiteY343" fmla="*/ 1941941 h 2536867"/>
              <a:gd name="connsiteX344" fmla="*/ 3963100 w 5313061"/>
              <a:gd name="connsiteY344" fmla="*/ 1995836 h 2536867"/>
              <a:gd name="connsiteX345" fmla="*/ 3855017 w 5313061"/>
              <a:gd name="connsiteY345" fmla="*/ 2018268 h 2536867"/>
              <a:gd name="connsiteX346" fmla="*/ 4125077 w 5313061"/>
              <a:gd name="connsiteY346" fmla="*/ 1962334 h 2536867"/>
              <a:gd name="connsiteX347" fmla="*/ 4113861 w 5313061"/>
              <a:gd name="connsiteY347" fmla="*/ 1908292 h 2536867"/>
              <a:gd name="connsiteX348" fmla="*/ 4221798 w 5313061"/>
              <a:gd name="connsiteY348" fmla="*/ 1886006 h 2536867"/>
              <a:gd name="connsiteX349" fmla="*/ 4233013 w 5313061"/>
              <a:gd name="connsiteY349" fmla="*/ 1939901 h 2536867"/>
              <a:gd name="connsiteX350" fmla="*/ 4125077 w 5313061"/>
              <a:gd name="connsiteY350" fmla="*/ 1962334 h 2536867"/>
              <a:gd name="connsiteX351" fmla="*/ 4395282 w 5313061"/>
              <a:gd name="connsiteY351" fmla="*/ 1907127 h 2536867"/>
              <a:gd name="connsiteX352" fmla="*/ 4384066 w 5313061"/>
              <a:gd name="connsiteY352" fmla="*/ 1853086 h 2536867"/>
              <a:gd name="connsiteX353" fmla="*/ 4492003 w 5313061"/>
              <a:gd name="connsiteY353" fmla="*/ 1830800 h 2536867"/>
              <a:gd name="connsiteX354" fmla="*/ 4503218 w 5313061"/>
              <a:gd name="connsiteY354" fmla="*/ 1884841 h 2536867"/>
              <a:gd name="connsiteX355" fmla="*/ 4395282 w 5313061"/>
              <a:gd name="connsiteY355" fmla="*/ 1907127 h 2536867"/>
              <a:gd name="connsiteX356" fmla="*/ 4665196 w 5313061"/>
              <a:gd name="connsiteY356" fmla="*/ 1851193 h 2536867"/>
              <a:gd name="connsiteX357" fmla="*/ 4653980 w 5313061"/>
              <a:gd name="connsiteY357" fmla="*/ 1797297 h 2536867"/>
              <a:gd name="connsiteX358" fmla="*/ 4762062 w 5313061"/>
              <a:gd name="connsiteY358" fmla="*/ 1774865 h 2536867"/>
              <a:gd name="connsiteX359" fmla="*/ 4773133 w 5313061"/>
              <a:gd name="connsiteY359" fmla="*/ 1828906 h 2536867"/>
              <a:gd name="connsiteX360" fmla="*/ 4665196 w 5313061"/>
              <a:gd name="connsiteY360" fmla="*/ 1851193 h 2536867"/>
              <a:gd name="connsiteX361" fmla="*/ 4935110 w 5313061"/>
              <a:gd name="connsiteY361" fmla="*/ 1795258 h 2536867"/>
              <a:gd name="connsiteX362" fmla="*/ 4924039 w 5313061"/>
              <a:gd name="connsiteY362" fmla="*/ 1741362 h 2536867"/>
              <a:gd name="connsiteX363" fmla="*/ 5031976 w 5313061"/>
              <a:gd name="connsiteY363" fmla="*/ 1717765 h 2536867"/>
              <a:gd name="connsiteX364" fmla="*/ 5043192 w 5313061"/>
              <a:gd name="connsiteY364" fmla="*/ 1771806 h 253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</a:cxnLst>
            <a:rect l="l" t="t" r="r" b="b"/>
            <a:pathLst>
              <a:path w="5313061" h="2536867">
                <a:moveTo>
                  <a:pt x="5205169" y="1738595"/>
                </a:moveTo>
                <a:lnTo>
                  <a:pt x="5193953" y="1684700"/>
                </a:lnTo>
                <a:lnTo>
                  <a:pt x="5301889" y="1662268"/>
                </a:lnTo>
                <a:lnTo>
                  <a:pt x="5313106" y="1716308"/>
                </a:lnTo>
                <a:lnTo>
                  <a:pt x="5205169" y="1738595"/>
                </a:lnTo>
                <a:close/>
                <a:moveTo>
                  <a:pt x="11260" y="464043"/>
                </a:moveTo>
                <a:lnTo>
                  <a:pt x="44" y="410002"/>
                </a:lnTo>
                <a:lnTo>
                  <a:pt x="108125" y="387570"/>
                </a:lnTo>
                <a:lnTo>
                  <a:pt x="119342" y="441611"/>
                </a:lnTo>
                <a:lnTo>
                  <a:pt x="11260" y="464043"/>
                </a:lnTo>
                <a:close/>
                <a:moveTo>
                  <a:pt x="281319" y="408109"/>
                </a:moveTo>
                <a:lnTo>
                  <a:pt x="270103" y="354068"/>
                </a:lnTo>
                <a:lnTo>
                  <a:pt x="378039" y="331636"/>
                </a:lnTo>
                <a:lnTo>
                  <a:pt x="389256" y="385677"/>
                </a:lnTo>
                <a:lnTo>
                  <a:pt x="281319" y="408109"/>
                </a:lnTo>
                <a:close/>
                <a:moveTo>
                  <a:pt x="551233" y="352174"/>
                </a:moveTo>
                <a:lnTo>
                  <a:pt x="540017" y="298133"/>
                </a:lnTo>
                <a:lnTo>
                  <a:pt x="647953" y="275701"/>
                </a:lnTo>
                <a:lnTo>
                  <a:pt x="659169" y="329742"/>
                </a:lnTo>
                <a:lnTo>
                  <a:pt x="551233" y="352174"/>
                </a:lnTo>
                <a:close/>
                <a:moveTo>
                  <a:pt x="821147" y="296240"/>
                </a:moveTo>
                <a:lnTo>
                  <a:pt x="809930" y="242199"/>
                </a:lnTo>
                <a:lnTo>
                  <a:pt x="918012" y="219912"/>
                </a:lnTo>
                <a:lnTo>
                  <a:pt x="929083" y="273807"/>
                </a:lnTo>
                <a:lnTo>
                  <a:pt x="821147" y="296240"/>
                </a:lnTo>
                <a:close/>
                <a:moveTo>
                  <a:pt x="1091060" y="240305"/>
                </a:moveTo>
                <a:lnTo>
                  <a:pt x="1079990" y="186264"/>
                </a:lnTo>
                <a:lnTo>
                  <a:pt x="1187926" y="163978"/>
                </a:lnTo>
                <a:lnTo>
                  <a:pt x="1199142" y="217873"/>
                </a:lnTo>
                <a:lnTo>
                  <a:pt x="1091060" y="240305"/>
                </a:lnTo>
                <a:close/>
                <a:moveTo>
                  <a:pt x="1361120" y="184370"/>
                </a:moveTo>
                <a:lnTo>
                  <a:pt x="1349904" y="130329"/>
                </a:lnTo>
                <a:lnTo>
                  <a:pt x="1457840" y="108043"/>
                </a:lnTo>
                <a:lnTo>
                  <a:pt x="1469056" y="161938"/>
                </a:lnTo>
                <a:lnTo>
                  <a:pt x="1361120" y="184370"/>
                </a:lnTo>
                <a:close/>
                <a:moveTo>
                  <a:pt x="1631033" y="128436"/>
                </a:moveTo>
                <a:lnTo>
                  <a:pt x="1619818" y="74395"/>
                </a:lnTo>
                <a:lnTo>
                  <a:pt x="1727899" y="52108"/>
                </a:lnTo>
                <a:lnTo>
                  <a:pt x="1738970" y="106004"/>
                </a:lnTo>
                <a:lnTo>
                  <a:pt x="1631033" y="128436"/>
                </a:lnTo>
                <a:close/>
                <a:moveTo>
                  <a:pt x="1900947" y="72501"/>
                </a:moveTo>
                <a:lnTo>
                  <a:pt x="1889731" y="18460"/>
                </a:lnTo>
                <a:lnTo>
                  <a:pt x="1934595" y="9283"/>
                </a:lnTo>
                <a:lnTo>
                  <a:pt x="1943626" y="7535"/>
                </a:lnTo>
                <a:lnTo>
                  <a:pt x="1952512" y="6079"/>
                </a:lnTo>
                <a:lnTo>
                  <a:pt x="1961252" y="4622"/>
                </a:lnTo>
                <a:lnTo>
                  <a:pt x="1970137" y="3165"/>
                </a:lnTo>
                <a:lnTo>
                  <a:pt x="1978877" y="2000"/>
                </a:lnTo>
                <a:lnTo>
                  <a:pt x="1987617" y="981"/>
                </a:lnTo>
                <a:lnTo>
                  <a:pt x="1996356" y="-39"/>
                </a:lnTo>
                <a:lnTo>
                  <a:pt x="2001454" y="-39"/>
                </a:lnTo>
                <a:lnTo>
                  <a:pt x="2006553" y="54876"/>
                </a:lnTo>
                <a:lnTo>
                  <a:pt x="1994171" y="56187"/>
                </a:lnTo>
                <a:lnTo>
                  <a:pt x="1986160" y="57207"/>
                </a:lnTo>
                <a:lnTo>
                  <a:pt x="1978003" y="58372"/>
                </a:lnTo>
                <a:lnTo>
                  <a:pt x="1969846" y="59683"/>
                </a:lnTo>
                <a:lnTo>
                  <a:pt x="1961689" y="60994"/>
                </a:lnTo>
                <a:lnTo>
                  <a:pt x="1953531" y="62450"/>
                </a:lnTo>
                <a:lnTo>
                  <a:pt x="1945229" y="63907"/>
                </a:lnTo>
                <a:lnTo>
                  <a:pt x="1901530" y="73084"/>
                </a:lnTo>
                <a:close/>
                <a:moveTo>
                  <a:pt x="2163141" y="60120"/>
                </a:moveTo>
                <a:lnTo>
                  <a:pt x="2171298" y="61576"/>
                </a:lnTo>
                <a:lnTo>
                  <a:pt x="2177998" y="63033"/>
                </a:lnTo>
                <a:lnTo>
                  <a:pt x="2184845" y="64490"/>
                </a:lnTo>
                <a:lnTo>
                  <a:pt x="2191400" y="66092"/>
                </a:lnTo>
                <a:lnTo>
                  <a:pt x="2198100" y="67840"/>
                </a:lnTo>
                <a:lnTo>
                  <a:pt x="2204655" y="69588"/>
                </a:lnTo>
                <a:lnTo>
                  <a:pt x="2211064" y="71336"/>
                </a:lnTo>
                <a:lnTo>
                  <a:pt x="2217619" y="73375"/>
                </a:lnTo>
                <a:lnTo>
                  <a:pt x="2224028" y="75269"/>
                </a:lnTo>
                <a:lnTo>
                  <a:pt x="2230291" y="77454"/>
                </a:lnTo>
                <a:lnTo>
                  <a:pt x="2236701" y="79639"/>
                </a:lnTo>
                <a:lnTo>
                  <a:pt x="2242964" y="81824"/>
                </a:lnTo>
                <a:lnTo>
                  <a:pt x="2249082" y="84154"/>
                </a:lnTo>
                <a:lnTo>
                  <a:pt x="2255200" y="86485"/>
                </a:lnTo>
                <a:lnTo>
                  <a:pt x="2262774" y="89689"/>
                </a:lnTo>
                <a:lnTo>
                  <a:pt x="2284623" y="38999"/>
                </a:lnTo>
                <a:lnTo>
                  <a:pt x="2275592" y="35357"/>
                </a:lnTo>
                <a:lnTo>
                  <a:pt x="2268747" y="32589"/>
                </a:lnTo>
                <a:lnTo>
                  <a:pt x="2261900" y="30113"/>
                </a:lnTo>
                <a:lnTo>
                  <a:pt x="2254909" y="27491"/>
                </a:lnTo>
                <a:lnTo>
                  <a:pt x="2247917" y="25161"/>
                </a:lnTo>
                <a:lnTo>
                  <a:pt x="2240780" y="22830"/>
                </a:lnTo>
                <a:lnTo>
                  <a:pt x="2233641" y="20645"/>
                </a:lnTo>
                <a:lnTo>
                  <a:pt x="2226504" y="18460"/>
                </a:lnTo>
                <a:lnTo>
                  <a:pt x="2219221" y="16421"/>
                </a:lnTo>
                <a:lnTo>
                  <a:pt x="2211938" y="14382"/>
                </a:lnTo>
                <a:lnTo>
                  <a:pt x="2204509" y="12634"/>
                </a:lnTo>
                <a:lnTo>
                  <a:pt x="2197226" y="10886"/>
                </a:lnTo>
                <a:lnTo>
                  <a:pt x="2189652" y="9138"/>
                </a:lnTo>
                <a:lnTo>
                  <a:pt x="2182223" y="7535"/>
                </a:lnTo>
                <a:lnTo>
                  <a:pt x="2173338" y="5933"/>
                </a:lnTo>
                <a:lnTo>
                  <a:pt x="2163141" y="60120"/>
                </a:lnTo>
                <a:close/>
                <a:moveTo>
                  <a:pt x="2395182" y="172280"/>
                </a:moveTo>
                <a:lnTo>
                  <a:pt x="2406399" y="182477"/>
                </a:lnTo>
                <a:cubicBezTo>
                  <a:pt x="2428276" y="202753"/>
                  <a:pt x="2448350" y="224879"/>
                  <a:pt x="2466412" y="248608"/>
                </a:cubicBezTo>
                <a:lnTo>
                  <a:pt x="2510111" y="215542"/>
                </a:lnTo>
                <a:cubicBezTo>
                  <a:pt x="2504284" y="207822"/>
                  <a:pt x="2498166" y="200248"/>
                  <a:pt x="2491903" y="192819"/>
                </a:cubicBezTo>
                <a:cubicBezTo>
                  <a:pt x="2479521" y="178252"/>
                  <a:pt x="2467140" y="164997"/>
                  <a:pt x="2453739" y="151742"/>
                </a:cubicBezTo>
                <a:lnTo>
                  <a:pt x="2443542" y="141983"/>
                </a:lnTo>
                <a:lnTo>
                  <a:pt x="2438299" y="137321"/>
                </a:lnTo>
                <a:lnTo>
                  <a:pt x="2431161" y="130912"/>
                </a:lnTo>
                <a:lnTo>
                  <a:pt x="2394745" y="172280"/>
                </a:lnTo>
                <a:close/>
                <a:moveTo>
                  <a:pt x="2544195" y="385677"/>
                </a:moveTo>
                <a:cubicBezTo>
                  <a:pt x="2557422" y="418262"/>
                  <a:pt x="2567749" y="451939"/>
                  <a:pt x="2575076" y="486330"/>
                </a:cubicBezTo>
                <a:lnTo>
                  <a:pt x="2629117" y="475259"/>
                </a:lnTo>
                <a:cubicBezTo>
                  <a:pt x="2621076" y="437707"/>
                  <a:pt x="2609817" y="400913"/>
                  <a:pt x="2595469" y="365284"/>
                </a:cubicBezTo>
                <a:lnTo>
                  <a:pt x="2544195" y="385677"/>
                </a:lnTo>
                <a:close/>
                <a:moveTo>
                  <a:pt x="2588768" y="643937"/>
                </a:moveTo>
                <a:cubicBezTo>
                  <a:pt x="2587122" y="678984"/>
                  <a:pt x="2582242" y="713797"/>
                  <a:pt x="2574202" y="747941"/>
                </a:cubicBezTo>
                <a:lnTo>
                  <a:pt x="2627806" y="760759"/>
                </a:lnTo>
                <a:cubicBezTo>
                  <a:pt x="2636211" y="723178"/>
                  <a:pt x="2641091" y="684898"/>
                  <a:pt x="2642372" y="646413"/>
                </a:cubicBezTo>
                <a:lnTo>
                  <a:pt x="2587312" y="643937"/>
                </a:lnTo>
                <a:close/>
                <a:moveTo>
                  <a:pt x="2517830" y="893895"/>
                </a:moveTo>
                <a:cubicBezTo>
                  <a:pt x="2513461" y="901470"/>
                  <a:pt x="2508653" y="908461"/>
                  <a:pt x="2503264" y="916181"/>
                </a:cubicBezTo>
                <a:lnTo>
                  <a:pt x="2496127" y="926815"/>
                </a:lnTo>
                <a:lnTo>
                  <a:pt x="2484765" y="942401"/>
                </a:lnTo>
                <a:lnTo>
                  <a:pt x="2480832" y="947645"/>
                </a:lnTo>
                <a:lnTo>
                  <a:pt x="2472675" y="957696"/>
                </a:lnTo>
                <a:lnTo>
                  <a:pt x="2464372" y="967600"/>
                </a:lnTo>
                <a:lnTo>
                  <a:pt x="2460002" y="972553"/>
                </a:lnTo>
                <a:lnTo>
                  <a:pt x="2455487" y="977505"/>
                </a:lnTo>
                <a:lnTo>
                  <a:pt x="2495690" y="1015232"/>
                </a:lnTo>
                <a:lnTo>
                  <a:pt x="2501224" y="1009260"/>
                </a:lnTo>
                <a:lnTo>
                  <a:pt x="2506032" y="1003725"/>
                </a:lnTo>
                <a:lnTo>
                  <a:pt x="2510693" y="998190"/>
                </a:lnTo>
                <a:lnTo>
                  <a:pt x="2515354" y="992655"/>
                </a:lnTo>
                <a:lnTo>
                  <a:pt x="2519870" y="987119"/>
                </a:lnTo>
                <a:lnTo>
                  <a:pt x="2524385" y="981438"/>
                </a:lnTo>
                <a:lnTo>
                  <a:pt x="2528755" y="975758"/>
                </a:lnTo>
                <a:lnTo>
                  <a:pt x="2532980" y="969931"/>
                </a:lnTo>
                <a:lnTo>
                  <a:pt x="2537204" y="964105"/>
                </a:lnTo>
                <a:lnTo>
                  <a:pt x="2541282" y="958278"/>
                </a:lnTo>
                <a:lnTo>
                  <a:pt x="2545361" y="952452"/>
                </a:lnTo>
                <a:lnTo>
                  <a:pt x="2553226" y="940507"/>
                </a:lnTo>
                <a:lnTo>
                  <a:pt x="2560655" y="928417"/>
                </a:lnTo>
                <a:lnTo>
                  <a:pt x="2564734" y="921717"/>
                </a:lnTo>
                <a:lnTo>
                  <a:pt x="2517102" y="893895"/>
                </a:lnTo>
                <a:close/>
                <a:moveTo>
                  <a:pt x="2334295" y="1074080"/>
                </a:moveTo>
                <a:lnTo>
                  <a:pt x="2328032" y="1077576"/>
                </a:lnTo>
                <a:lnTo>
                  <a:pt x="2321622" y="1080926"/>
                </a:lnTo>
                <a:lnTo>
                  <a:pt x="2315213" y="1084277"/>
                </a:lnTo>
                <a:lnTo>
                  <a:pt x="2308658" y="1087627"/>
                </a:lnTo>
                <a:lnTo>
                  <a:pt x="2302249" y="1091414"/>
                </a:lnTo>
                <a:lnTo>
                  <a:pt x="2295548" y="1094473"/>
                </a:lnTo>
                <a:lnTo>
                  <a:pt x="2288702" y="1097678"/>
                </a:lnTo>
                <a:lnTo>
                  <a:pt x="2281856" y="1100591"/>
                </a:lnTo>
                <a:lnTo>
                  <a:pt x="2274864" y="1103650"/>
                </a:lnTo>
                <a:lnTo>
                  <a:pt x="2267727" y="1106417"/>
                </a:lnTo>
                <a:lnTo>
                  <a:pt x="2260590" y="1109185"/>
                </a:lnTo>
                <a:lnTo>
                  <a:pt x="2253306" y="1111953"/>
                </a:lnTo>
                <a:lnTo>
                  <a:pt x="2246023" y="1114574"/>
                </a:lnTo>
                <a:lnTo>
                  <a:pt x="2238594" y="1117196"/>
                </a:lnTo>
                <a:lnTo>
                  <a:pt x="2255637" y="1169635"/>
                </a:lnTo>
                <a:lnTo>
                  <a:pt x="2264377" y="1166576"/>
                </a:lnTo>
                <a:lnTo>
                  <a:pt x="2272388" y="1163663"/>
                </a:lnTo>
                <a:lnTo>
                  <a:pt x="2280254" y="1160750"/>
                </a:lnTo>
                <a:lnTo>
                  <a:pt x="2288120" y="1157691"/>
                </a:lnTo>
                <a:lnTo>
                  <a:pt x="2295840" y="1154486"/>
                </a:lnTo>
                <a:lnTo>
                  <a:pt x="2303560" y="1151281"/>
                </a:lnTo>
                <a:lnTo>
                  <a:pt x="2311134" y="1148077"/>
                </a:lnTo>
                <a:lnTo>
                  <a:pt x="2318563" y="1144581"/>
                </a:lnTo>
                <a:lnTo>
                  <a:pt x="2325992" y="1141085"/>
                </a:lnTo>
                <a:lnTo>
                  <a:pt x="2333275" y="1137589"/>
                </a:lnTo>
                <a:lnTo>
                  <a:pt x="2340559" y="1133948"/>
                </a:lnTo>
                <a:lnTo>
                  <a:pt x="2347696" y="1130306"/>
                </a:lnTo>
                <a:lnTo>
                  <a:pt x="2354687" y="1126519"/>
                </a:lnTo>
                <a:lnTo>
                  <a:pt x="2360952" y="1123023"/>
                </a:lnTo>
                <a:lnTo>
                  <a:pt x="2334586" y="1074663"/>
                </a:lnTo>
                <a:close/>
                <a:moveTo>
                  <a:pt x="2080404" y="1154341"/>
                </a:moveTo>
                <a:lnTo>
                  <a:pt x="2091620" y="1208382"/>
                </a:lnTo>
                <a:lnTo>
                  <a:pt x="1983684" y="1230668"/>
                </a:lnTo>
                <a:lnTo>
                  <a:pt x="1972467" y="1176772"/>
                </a:lnTo>
                <a:lnTo>
                  <a:pt x="2080404" y="1154341"/>
                </a:lnTo>
                <a:close/>
                <a:moveTo>
                  <a:pt x="1810490" y="1210275"/>
                </a:moveTo>
                <a:lnTo>
                  <a:pt x="1821707" y="1264316"/>
                </a:lnTo>
                <a:lnTo>
                  <a:pt x="1713770" y="1286602"/>
                </a:lnTo>
                <a:lnTo>
                  <a:pt x="1702554" y="1232707"/>
                </a:lnTo>
                <a:lnTo>
                  <a:pt x="1810490" y="1210275"/>
                </a:lnTo>
                <a:close/>
                <a:moveTo>
                  <a:pt x="1540577" y="1266210"/>
                </a:moveTo>
                <a:lnTo>
                  <a:pt x="1551792" y="1320251"/>
                </a:lnTo>
                <a:lnTo>
                  <a:pt x="1443711" y="1342537"/>
                </a:lnTo>
                <a:lnTo>
                  <a:pt x="1432640" y="1288642"/>
                </a:lnTo>
                <a:lnTo>
                  <a:pt x="1540577" y="1266210"/>
                </a:lnTo>
                <a:close/>
                <a:moveTo>
                  <a:pt x="1270663" y="1322144"/>
                </a:moveTo>
                <a:lnTo>
                  <a:pt x="1281733" y="1376185"/>
                </a:lnTo>
                <a:lnTo>
                  <a:pt x="1174088" y="1398472"/>
                </a:lnTo>
                <a:lnTo>
                  <a:pt x="1162289" y="1344577"/>
                </a:lnTo>
                <a:lnTo>
                  <a:pt x="1270663" y="1322144"/>
                </a:lnTo>
                <a:close/>
                <a:moveTo>
                  <a:pt x="999875" y="1401239"/>
                </a:moveTo>
                <a:lnTo>
                  <a:pt x="991572" y="1405609"/>
                </a:lnTo>
                <a:lnTo>
                  <a:pt x="984435" y="1409396"/>
                </a:lnTo>
                <a:lnTo>
                  <a:pt x="977443" y="1413184"/>
                </a:lnTo>
                <a:lnTo>
                  <a:pt x="970597" y="1417116"/>
                </a:lnTo>
                <a:lnTo>
                  <a:pt x="963896" y="1421195"/>
                </a:lnTo>
                <a:lnTo>
                  <a:pt x="957196" y="1425274"/>
                </a:lnTo>
                <a:lnTo>
                  <a:pt x="950496" y="1429353"/>
                </a:lnTo>
                <a:lnTo>
                  <a:pt x="943940" y="1433576"/>
                </a:lnTo>
                <a:lnTo>
                  <a:pt x="937531" y="1437947"/>
                </a:lnTo>
                <a:lnTo>
                  <a:pt x="931268" y="1442316"/>
                </a:lnTo>
                <a:lnTo>
                  <a:pt x="925004" y="1446686"/>
                </a:lnTo>
                <a:lnTo>
                  <a:pt x="918741" y="1451202"/>
                </a:lnTo>
                <a:lnTo>
                  <a:pt x="912623" y="1455717"/>
                </a:lnTo>
                <a:lnTo>
                  <a:pt x="906651" y="1460378"/>
                </a:lnTo>
                <a:lnTo>
                  <a:pt x="902426" y="1463729"/>
                </a:lnTo>
                <a:lnTo>
                  <a:pt x="936948" y="1506700"/>
                </a:lnTo>
                <a:lnTo>
                  <a:pt x="945980" y="1499708"/>
                </a:lnTo>
                <a:lnTo>
                  <a:pt x="951515" y="1495483"/>
                </a:lnTo>
                <a:lnTo>
                  <a:pt x="957050" y="1491550"/>
                </a:lnTo>
                <a:lnTo>
                  <a:pt x="962731" y="1487472"/>
                </a:lnTo>
                <a:lnTo>
                  <a:pt x="968412" y="1483539"/>
                </a:lnTo>
                <a:lnTo>
                  <a:pt x="974238" y="1479752"/>
                </a:lnTo>
                <a:lnTo>
                  <a:pt x="980065" y="1475964"/>
                </a:lnTo>
                <a:lnTo>
                  <a:pt x="986183" y="1472177"/>
                </a:lnTo>
                <a:lnTo>
                  <a:pt x="992155" y="1468536"/>
                </a:lnTo>
                <a:lnTo>
                  <a:pt x="998273" y="1464894"/>
                </a:lnTo>
                <a:lnTo>
                  <a:pt x="1004536" y="1461253"/>
                </a:lnTo>
                <a:lnTo>
                  <a:pt x="1010800" y="1457757"/>
                </a:lnTo>
                <a:lnTo>
                  <a:pt x="1017209" y="1454407"/>
                </a:lnTo>
                <a:lnTo>
                  <a:pt x="1024929" y="1450473"/>
                </a:lnTo>
                <a:lnTo>
                  <a:pt x="999875" y="1401239"/>
                </a:lnTo>
                <a:close/>
                <a:moveTo>
                  <a:pt x="785896" y="1592349"/>
                </a:moveTo>
                <a:lnTo>
                  <a:pt x="780652" y="1600798"/>
                </a:lnTo>
                <a:lnTo>
                  <a:pt x="776865" y="1606916"/>
                </a:lnTo>
                <a:lnTo>
                  <a:pt x="769728" y="1619151"/>
                </a:lnTo>
                <a:lnTo>
                  <a:pt x="766231" y="1625269"/>
                </a:lnTo>
                <a:lnTo>
                  <a:pt x="762881" y="1631532"/>
                </a:lnTo>
                <a:lnTo>
                  <a:pt x="759677" y="1637796"/>
                </a:lnTo>
                <a:lnTo>
                  <a:pt x="756472" y="1644060"/>
                </a:lnTo>
                <a:cubicBezTo>
                  <a:pt x="753268" y="1650469"/>
                  <a:pt x="750354" y="1656732"/>
                  <a:pt x="747295" y="1663142"/>
                </a:cubicBezTo>
                <a:lnTo>
                  <a:pt x="744528" y="1669551"/>
                </a:lnTo>
                <a:cubicBezTo>
                  <a:pt x="740740" y="1678291"/>
                  <a:pt x="736953" y="1687030"/>
                  <a:pt x="733603" y="1695916"/>
                </a:cubicBezTo>
                <a:lnTo>
                  <a:pt x="785459" y="1714998"/>
                </a:lnTo>
                <a:lnTo>
                  <a:pt x="785459" y="1714998"/>
                </a:lnTo>
                <a:cubicBezTo>
                  <a:pt x="795408" y="1689317"/>
                  <a:pt x="807294" y="1664438"/>
                  <a:pt x="821001" y="1640564"/>
                </a:cubicBezTo>
                <a:lnTo>
                  <a:pt x="827556" y="1629639"/>
                </a:lnTo>
                <a:lnTo>
                  <a:pt x="832508" y="1621773"/>
                </a:lnTo>
                <a:lnTo>
                  <a:pt x="786042" y="1592641"/>
                </a:lnTo>
                <a:close/>
                <a:moveTo>
                  <a:pt x="696022" y="1864156"/>
                </a:moveTo>
                <a:cubicBezTo>
                  <a:pt x="692599" y="1902437"/>
                  <a:pt x="692599" y="1940950"/>
                  <a:pt x="696022" y="1979230"/>
                </a:cubicBezTo>
                <a:lnTo>
                  <a:pt x="750937" y="1973695"/>
                </a:lnTo>
                <a:cubicBezTo>
                  <a:pt x="747485" y="1938736"/>
                  <a:pt x="747252" y="1903529"/>
                  <a:pt x="750209" y="1868526"/>
                </a:cubicBezTo>
                <a:lnTo>
                  <a:pt x="695293" y="1864156"/>
                </a:lnTo>
                <a:close/>
                <a:moveTo>
                  <a:pt x="734040" y="2147034"/>
                </a:moveTo>
                <a:cubicBezTo>
                  <a:pt x="747018" y="2183217"/>
                  <a:pt x="763202" y="2218176"/>
                  <a:pt x="782400" y="2251475"/>
                </a:cubicBezTo>
                <a:lnTo>
                  <a:pt x="829886" y="2223653"/>
                </a:lnTo>
                <a:cubicBezTo>
                  <a:pt x="812509" y="2193166"/>
                  <a:pt x="797884" y="2161178"/>
                  <a:pt x="786188" y="2128098"/>
                </a:cubicBezTo>
                <a:lnTo>
                  <a:pt x="734331" y="2147034"/>
                </a:lnTo>
                <a:close/>
                <a:moveTo>
                  <a:pt x="888297" y="2387815"/>
                </a:moveTo>
                <a:lnTo>
                  <a:pt x="899513" y="2398157"/>
                </a:lnTo>
                <a:lnTo>
                  <a:pt x="904903" y="2402964"/>
                </a:lnTo>
                <a:lnTo>
                  <a:pt x="915536" y="2412141"/>
                </a:lnTo>
                <a:lnTo>
                  <a:pt x="926461" y="2421026"/>
                </a:lnTo>
                <a:lnTo>
                  <a:pt x="931996" y="2425396"/>
                </a:lnTo>
                <a:lnTo>
                  <a:pt x="937677" y="2429766"/>
                </a:lnTo>
                <a:lnTo>
                  <a:pt x="943358" y="2433991"/>
                </a:lnTo>
                <a:lnTo>
                  <a:pt x="949039" y="2438069"/>
                </a:lnTo>
                <a:lnTo>
                  <a:pt x="954865" y="2442148"/>
                </a:lnTo>
                <a:lnTo>
                  <a:pt x="960692" y="2446226"/>
                </a:lnTo>
                <a:lnTo>
                  <a:pt x="966664" y="2450159"/>
                </a:lnTo>
                <a:lnTo>
                  <a:pt x="972636" y="2454092"/>
                </a:lnTo>
                <a:lnTo>
                  <a:pt x="980210" y="2458753"/>
                </a:lnTo>
                <a:lnTo>
                  <a:pt x="1008615" y="2411558"/>
                </a:lnTo>
                <a:cubicBezTo>
                  <a:pt x="979031" y="2393234"/>
                  <a:pt x="951442" y="2371850"/>
                  <a:pt x="926315" y="2347758"/>
                </a:cubicBezTo>
                <a:lnTo>
                  <a:pt x="888297" y="2387815"/>
                </a:lnTo>
                <a:close/>
                <a:moveTo>
                  <a:pt x="1140586" y="2524447"/>
                </a:moveTo>
                <a:lnTo>
                  <a:pt x="1148597" y="2526341"/>
                </a:lnTo>
                <a:lnTo>
                  <a:pt x="1156172" y="2527943"/>
                </a:lnTo>
                <a:lnTo>
                  <a:pt x="1163600" y="2529400"/>
                </a:lnTo>
                <a:lnTo>
                  <a:pt x="1171320" y="2530711"/>
                </a:lnTo>
                <a:lnTo>
                  <a:pt x="1178895" y="2532021"/>
                </a:lnTo>
                <a:lnTo>
                  <a:pt x="1186615" y="2533187"/>
                </a:lnTo>
                <a:lnTo>
                  <a:pt x="1194481" y="2534206"/>
                </a:lnTo>
                <a:lnTo>
                  <a:pt x="1202201" y="2535226"/>
                </a:lnTo>
                <a:lnTo>
                  <a:pt x="1210067" y="2536100"/>
                </a:lnTo>
                <a:lnTo>
                  <a:pt x="1218079" y="2536829"/>
                </a:lnTo>
                <a:lnTo>
                  <a:pt x="1225944" y="2536829"/>
                </a:lnTo>
                <a:lnTo>
                  <a:pt x="1234101" y="2536829"/>
                </a:lnTo>
                <a:lnTo>
                  <a:pt x="1242112" y="2536829"/>
                </a:lnTo>
                <a:lnTo>
                  <a:pt x="1255368" y="2536829"/>
                </a:lnTo>
                <a:lnTo>
                  <a:pt x="1256679" y="2481768"/>
                </a:lnTo>
                <a:lnTo>
                  <a:pt x="1244880" y="2481768"/>
                </a:lnTo>
                <a:lnTo>
                  <a:pt x="1237452" y="2481768"/>
                </a:lnTo>
                <a:lnTo>
                  <a:pt x="1230169" y="2481768"/>
                </a:lnTo>
                <a:lnTo>
                  <a:pt x="1223031" y="2481768"/>
                </a:lnTo>
                <a:lnTo>
                  <a:pt x="1215893" y="2481768"/>
                </a:lnTo>
                <a:lnTo>
                  <a:pt x="1208756" y="2480894"/>
                </a:lnTo>
                <a:lnTo>
                  <a:pt x="1201619" y="2480020"/>
                </a:lnTo>
                <a:lnTo>
                  <a:pt x="1194627" y="2479000"/>
                </a:lnTo>
                <a:lnTo>
                  <a:pt x="1187635" y="2477981"/>
                </a:lnTo>
                <a:lnTo>
                  <a:pt x="1180643" y="2476815"/>
                </a:lnTo>
                <a:lnTo>
                  <a:pt x="1173797" y="2475650"/>
                </a:lnTo>
                <a:lnTo>
                  <a:pt x="1166951" y="2474339"/>
                </a:lnTo>
                <a:lnTo>
                  <a:pt x="1160250" y="2472882"/>
                </a:lnTo>
                <a:lnTo>
                  <a:pt x="1152967" y="2471280"/>
                </a:lnTo>
                <a:lnTo>
                  <a:pt x="1140586" y="2524884"/>
                </a:lnTo>
                <a:close/>
                <a:moveTo>
                  <a:pt x="1425794" y="2521825"/>
                </a:moveTo>
                <a:lnTo>
                  <a:pt x="1414578" y="2467784"/>
                </a:lnTo>
                <a:lnTo>
                  <a:pt x="1522514" y="2445498"/>
                </a:lnTo>
                <a:lnTo>
                  <a:pt x="1533730" y="2499393"/>
                </a:lnTo>
                <a:lnTo>
                  <a:pt x="1425794" y="2521825"/>
                </a:lnTo>
                <a:close/>
                <a:moveTo>
                  <a:pt x="1695708" y="2465890"/>
                </a:moveTo>
                <a:lnTo>
                  <a:pt x="1684492" y="2411849"/>
                </a:lnTo>
                <a:lnTo>
                  <a:pt x="1792428" y="2389563"/>
                </a:lnTo>
                <a:lnTo>
                  <a:pt x="1803644" y="2443459"/>
                </a:lnTo>
                <a:lnTo>
                  <a:pt x="1695708" y="2465890"/>
                </a:lnTo>
                <a:close/>
                <a:moveTo>
                  <a:pt x="1965622" y="2409956"/>
                </a:moveTo>
                <a:lnTo>
                  <a:pt x="1954405" y="2355915"/>
                </a:lnTo>
                <a:lnTo>
                  <a:pt x="2062487" y="2333628"/>
                </a:lnTo>
                <a:lnTo>
                  <a:pt x="2073704" y="2387524"/>
                </a:lnTo>
                <a:lnTo>
                  <a:pt x="1965622" y="2409956"/>
                </a:lnTo>
                <a:close/>
                <a:moveTo>
                  <a:pt x="2235681" y="2354021"/>
                </a:moveTo>
                <a:lnTo>
                  <a:pt x="2224465" y="2299980"/>
                </a:lnTo>
                <a:lnTo>
                  <a:pt x="2332401" y="2277694"/>
                </a:lnTo>
                <a:lnTo>
                  <a:pt x="2343618" y="2331589"/>
                </a:lnTo>
                <a:lnTo>
                  <a:pt x="2235681" y="2354021"/>
                </a:lnTo>
                <a:close/>
                <a:moveTo>
                  <a:pt x="2506177" y="2297941"/>
                </a:moveTo>
                <a:lnTo>
                  <a:pt x="2494961" y="2243900"/>
                </a:lnTo>
                <a:lnTo>
                  <a:pt x="2602898" y="2221614"/>
                </a:lnTo>
                <a:lnTo>
                  <a:pt x="2614113" y="2275509"/>
                </a:lnTo>
                <a:lnTo>
                  <a:pt x="2506177" y="2297941"/>
                </a:lnTo>
                <a:close/>
                <a:moveTo>
                  <a:pt x="2775508" y="2242152"/>
                </a:moveTo>
                <a:lnTo>
                  <a:pt x="2764292" y="2188111"/>
                </a:lnTo>
                <a:lnTo>
                  <a:pt x="2872375" y="2165825"/>
                </a:lnTo>
                <a:lnTo>
                  <a:pt x="2883445" y="2219720"/>
                </a:lnTo>
                <a:lnTo>
                  <a:pt x="2775508" y="2242152"/>
                </a:lnTo>
                <a:close/>
                <a:moveTo>
                  <a:pt x="3045131" y="2186072"/>
                </a:moveTo>
                <a:lnTo>
                  <a:pt x="3034060" y="2132031"/>
                </a:lnTo>
                <a:lnTo>
                  <a:pt x="3141997" y="2109744"/>
                </a:lnTo>
                <a:lnTo>
                  <a:pt x="3153213" y="2163640"/>
                </a:lnTo>
                <a:lnTo>
                  <a:pt x="3045131" y="2186072"/>
                </a:lnTo>
                <a:close/>
                <a:moveTo>
                  <a:pt x="3315190" y="2130137"/>
                </a:moveTo>
                <a:lnTo>
                  <a:pt x="3303975" y="2076096"/>
                </a:lnTo>
                <a:lnTo>
                  <a:pt x="3411910" y="2053810"/>
                </a:lnTo>
                <a:lnTo>
                  <a:pt x="3423127" y="2107705"/>
                </a:lnTo>
                <a:lnTo>
                  <a:pt x="3315190" y="2130137"/>
                </a:lnTo>
                <a:close/>
                <a:moveTo>
                  <a:pt x="3585104" y="2074203"/>
                </a:moveTo>
                <a:lnTo>
                  <a:pt x="3573888" y="2020162"/>
                </a:lnTo>
                <a:lnTo>
                  <a:pt x="3681970" y="1997875"/>
                </a:lnTo>
                <a:lnTo>
                  <a:pt x="3693040" y="2051770"/>
                </a:lnTo>
                <a:lnTo>
                  <a:pt x="3585104" y="2074203"/>
                </a:lnTo>
                <a:close/>
                <a:moveTo>
                  <a:pt x="3855017" y="2018268"/>
                </a:moveTo>
                <a:lnTo>
                  <a:pt x="3843948" y="1964227"/>
                </a:lnTo>
                <a:lnTo>
                  <a:pt x="3951884" y="1941941"/>
                </a:lnTo>
                <a:lnTo>
                  <a:pt x="3963100" y="1995836"/>
                </a:lnTo>
                <a:lnTo>
                  <a:pt x="3855017" y="2018268"/>
                </a:lnTo>
                <a:close/>
                <a:moveTo>
                  <a:pt x="4125077" y="1962334"/>
                </a:moveTo>
                <a:lnTo>
                  <a:pt x="4113861" y="1908292"/>
                </a:lnTo>
                <a:lnTo>
                  <a:pt x="4221798" y="1886006"/>
                </a:lnTo>
                <a:lnTo>
                  <a:pt x="4233013" y="1939901"/>
                </a:lnTo>
                <a:lnTo>
                  <a:pt x="4125077" y="1962334"/>
                </a:lnTo>
                <a:close/>
                <a:moveTo>
                  <a:pt x="4395282" y="1907127"/>
                </a:moveTo>
                <a:lnTo>
                  <a:pt x="4384066" y="1853086"/>
                </a:lnTo>
                <a:lnTo>
                  <a:pt x="4492003" y="1830800"/>
                </a:lnTo>
                <a:lnTo>
                  <a:pt x="4503218" y="1884841"/>
                </a:lnTo>
                <a:lnTo>
                  <a:pt x="4395282" y="1907127"/>
                </a:lnTo>
                <a:close/>
                <a:moveTo>
                  <a:pt x="4665196" y="1851193"/>
                </a:moveTo>
                <a:lnTo>
                  <a:pt x="4653980" y="1797297"/>
                </a:lnTo>
                <a:lnTo>
                  <a:pt x="4762062" y="1774865"/>
                </a:lnTo>
                <a:lnTo>
                  <a:pt x="4773133" y="1828906"/>
                </a:lnTo>
                <a:lnTo>
                  <a:pt x="4665196" y="1851193"/>
                </a:lnTo>
                <a:close/>
                <a:moveTo>
                  <a:pt x="4935110" y="1795258"/>
                </a:moveTo>
                <a:lnTo>
                  <a:pt x="4924039" y="1741362"/>
                </a:lnTo>
                <a:lnTo>
                  <a:pt x="5031976" y="1717765"/>
                </a:lnTo>
                <a:lnTo>
                  <a:pt x="5043192" y="1771806"/>
                </a:lnTo>
                <a:close/>
              </a:path>
            </a:pathLst>
          </a:custGeom>
          <a:solidFill>
            <a:srgbClr val="FFFFFF"/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8C58DB7-4FBA-AA7C-14CD-C4FCAF1BB541}"/>
              </a:ext>
            </a:extLst>
          </p:cNvPr>
          <p:cNvSpPr/>
          <p:nvPr/>
        </p:nvSpPr>
        <p:spPr>
          <a:xfrm>
            <a:off x="3250010" y="3782988"/>
            <a:ext cx="15725" cy="959883"/>
          </a:xfrm>
          <a:custGeom>
            <a:avLst/>
            <a:gdLst>
              <a:gd name="connsiteX0" fmla="*/ 0 w 14566"/>
              <a:gd name="connsiteY0" fmla="*/ 889127 h 889127"/>
              <a:gd name="connsiteX1" fmla="*/ 0 w 14566"/>
              <a:gd name="connsiteY1" fmla="*/ 0 h 88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66" h="889127">
                <a:moveTo>
                  <a:pt x="0" y="889127"/>
                </a:moveTo>
                <a:lnTo>
                  <a:pt x="0" y="0"/>
                </a:lnTo>
              </a:path>
            </a:pathLst>
          </a:custGeom>
          <a:ln w="41951" cap="flat">
            <a:solidFill>
              <a:schemeClr val="accent2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C090DAC-4A40-D223-B943-787CDE390BAA}"/>
              </a:ext>
            </a:extLst>
          </p:cNvPr>
          <p:cNvSpPr/>
          <p:nvPr/>
        </p:nvSpPr>
        <p:spPr>
          <a:xfrm>
            <a:off x="2825048" y="3356541"/>
            <a:ext cx="852492" cy="852496"/>
          </a:xfrm>
          <a:custGeom>
            <a:avLst/>
            <a:gdLst>
              <a:gd name="connsiteX0" fmla="*/ 314148 w 789653"/>
              <a:gd name="connsiteY0" fmla="*/ 8384 h 789656"/>
              <a:gd name="connsiteX1" fmla="*/ 781275 w 789653"/>
              <a:gd name="connsiteY1" fmla="*/ 314072 h 789656"/>
              <a:gd name="connsiteX2" fmla="*/ 475586 w 789653"/>
              <a:gd name="connsiteY2" fmla="*/ 781199 h 789656"/>
              <a:gd name="connsiteX3" fmla="*/ 8459 w 789653"/>
              <a:gd name="connsiteY3" fmla="*/ 475511 h 789656"/>
              <a:gd name="connsiteX4" fmla="*/ 8255 w 789653"/>
              <a:gd name="connsiteY4" fmla="*/ 474506 h 789656"/>
              <a:gd name="connsiteX5" fmla="*/ 314148 w 789653"/>
              <a:gd name="connsiteY5" fmla="*/ 8384 h 78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9653" h="789656">
                <a:moveTo>
                  <a:pt x="314148" y="8384"/>
                </a:moveTo>
                <a:cubicBezTo>
                  <a:pt x="527559" y="-36203"/>
                  <a:pt x="736687" y="100662"/>
                  <a:pt x="781275" y="314072"/>
                </a:cubicBezTo>
                <a:cubicBezTo>
                  <a:pt x="825862" y="527469"/>
                  <a:pt x="688997" y="736612"/>
                  <a:pt x="475586" y="781199"/>
                </a:cubicBezTo>
                <a:cubicBezTo>
                  <a:pt x="262190" y="825772"/>
                  <a:pt x="53046" y="688922"/>
                  <a:pt x="8459" y="475511"/>
                </a:cubicBezTo>
                <a:cubicBezTo>
                  <a:pt x="8401" y="475176"/>
                  <a:pt x="8328" y="474841"/>
                  <a:pt x="8255" y="474506"/>
                </a:cubicBezTo>
                <a:cubicBezTo>
                  <a:pt x="-35691" y="261372"/>
                  <a:pt x="101130" y="52884"/>
                  <a:pt x="314148" y="838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1F0FA3-5886-FFE7-0E24-096AC3F888DA}"/>
              </a:ext>
            </a:extLst>
          </p:cNvPr>
          <p:cNvSpPr/>
          <p:nvPr/>
        </p:nvSpPr>
        <p:spPr>
          <a:xfrm>
            <a:off x="3870986" y="1382339"/>
            <a:ext cx="15725" cy="959883"/>
          </a:xfrm>
          <a:custGeom>
            <a:avLst/>
            <a:gdLst>
              <a:gd name="connsiteX0" fmla="*/ 0 w 14566"/>
              <a:gd name="connsiteY0" fmla="*/ 889127 h 889127"/>
              <a:gd name="connsiteX1" fmla="*/ 0 w 14566"/>
              <a:gd name="connsiteY1" fmla="*/ 0 h 88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66" h="889127">
                <a:moveTo>
                  <a:pt x="0" y="889127"/>
                </a:moveTo>
                <a:lnTo>
                  <a:pt x="0" y="0"/>
                </a:lnTo>
              </a:path>
            </a:pathLst>
          </a:custGeom>
          <a:ln w="41951" cap="flat">
            <a:solidFill>
              <a:schemeClr val="accent4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CD38BD-6E01-7638-16BE-B7DE689B92C0}"/>
              </a:ext>
            </a:extLst>
          </p:cNvPr>
          <p:cNvSpPr/>
          <p:nvPr/>
        </p:nvSpPr>
        <p:spPr>
          <a:xfrm>
            <a:off x="3445553" y="1915773"/>
            <a:ext cx="852492" cy="852496"/>
          </a:xfrm>
          <a:custGeom>
            <a:avLst/>
            <a:gdLst>
              <a:gd name="connsiteX0" fmla="*/ 314148 w 789653"/>
              <a:gd name="connsiteY0" fmla="*/ 8384 h 789656"/>
              <a:gd name="connsiteX1" fmla="*/ 781275 w 789653"/>
              <a:gd name="connsiteY1" fmla="*/ 314073 h 789656"/>
              <a:gd name="connsiteX2" fmla="*/ 475586 w 789653"/>
              <a:gd name="connsiteY2" fmla="*/ 781199 h 789656"/>
              <a:gd name="connsiteX3" fmla="*/ 8459 w 789653"/>
              <a:gd name="connsiteY3" fmla="*/ 475511 h 789656"/>
              <a:gd name="connsiteX4" fmla="*/ 8255 w 789653"/>
              <a:gd name="connsiteY4" fmla="*/ 474506 h 789656"/>
              <a:gd name="connsiteX5" fmla="*/ 314148 w 789653"/>
              <a:gd name="connsiteY5" fmla="*/ 8384 h 78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9653" h="789656">
                <a:moveTo>
                  <a:pt x="314148" y="8384"/>
                </a:moveTo>
                <a:cubicBezTo>
                  <a:pt x="527559" y="-36203"/>
                  <a:pt x="736687" y="100661"/>
                  <a:pt x="781275" y="314073"/>
                </a:cubicBezTo>
                <a:cubicBezTo>
                  <a:pt x="825862" y="527469"/>
                  <a:pt x="688997" y="736612"/>
                  <a:pt x="475586" y="781199"/>
                </a:cubicBezTo>
                <a:cubicBezTo>
                  <a:pt x="262190" y="825772"/>
                  <a:pt x="53046" y="688922"/>
                  <a:pt x="8459" y="475511"/>
                </a:cubicBezTo>
                <a:cubicBezTo>
                  <a:pt x="8401" y="475176"/>
                  <a:pt x="8328" y="474841"/>
                  <a:pt x="8255" y="474506"/>
                </a:cubicBezTo>
                <a:cubicBezTo>
                  <a:pt x="-35691" y="261371"/>
                  <a:pt x="101130" y="52884"/>
                  <a:pt x="314148" y="8384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193EC9-61DD-D580-3C27-54B5668D9345}"/>
              </a:ext>
            </a:extLst>
          </p:cNvPr>
          <p:cNvSpPr/>
          <p:nvPr/>
        </p:nvSpPr>
        <p:spPr>
          <a:xfrm>
            <a:off x="9173146" y="2823578"/>
            <a:ext cx="15725" cy="959883"/>
          </a:xfrm>
          <a:custGeom>
            <a:avLst/>
            <a:gdLst>
              <a:gd name="connsiteX0" fmla="*/ 0 w 14566"/>
              <a:gd name="connsiteY0" fmla="*/ 889127 h 889127"/>
              <a:gd name="connsiteX1" fmla="*/ 0 w 14566"/>
              <a:gd name="connsiteY1" fmla="*/ 0 h 88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66" h="889127">
                <a:moveTo>
                  <a:pt x="0" y="889127"/>
                </a:moveTo>
                <a:lnTo>
                  <a:pt x="0" y="0"/>
                </a:lnTo>
              </a:path>
            </a:pathLst>
          </a:custGeom>
          <a:ln w="41951" cap="flat">
            <a:solidFill>
              <a:schemeClr val="accent6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18101B-95D0-1BA4-ACEE-96D7D120FE8A}"/>
              </a:ext>
            </a:extLst>
          </p:cNvPr>
          <p:cNvSpPr/>
          <p:nvPr/>
        </p:nvSpPr>
        <p:spPr>
          <a:xfrm rot="19511759">
            <a:off x="8722138" y="3305122"/>
            <a:ext cx="851169" cy="851169"/>
          </a:xfrm>
          <a:custGeom>
            <a:avLst/>
            <a:gdLst>
              <a:gd name="connsiteX0" fmla="*/ 788470 w 788427"/>
              <a:gd name="connsiteY0" fmla="*/ 394171 h 788427"/>
              <a:gd name="connsiteX1" fmla="*/ 394257 w 788427"/>
              <a:gd name="connsiteY1" fmla="*/ 788385 h 788427"/>
              <a:gd name="connsiteX2" fmla="*/ 43 w 788427"/>
              <a:gd name="connsiteY2" fmla="*/ 394171 h 788427"/>
              <a:gd name="connsiteX3" fmla="*/ 394257 w 788427"/>
              <a:gd name="connsiteY3" fmla="*/ -43 h 788427"/>
              <a:gd name="connsiteX4" fmla="*/ 788470 w 788427"/>
              <a:gd name="connsiteY4" fmla="*/ 394171 h 78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427" h="788427">
                <a:moveTo>
                  <a:pt x="788470" y="394171"/>
                </a:moveTo>
                <a:cubicBezTo>
                  <a:pt x="788470" y="611889"/>
                  <a:pt x="611975" y="788385"/>
                  <a:pt x="394257" y="788385"/>
                </a:cubicBezTo>
                <a:cubicBezTo>
                  <a:pt x="176538" y="788385"/>
                  <a:pt x="43" y="611889"/>
                  <a:pt x="43" y="394171"/>
                </a:cubicBezTo>
                <a:cubicBezTo>
                  <a:pt x="43" y="176453"/>
                  <a:pt x="176538" y="-43"/>
                  <a:pt x="394257" y="-43"/>
                </a:cubicBezTo>
                <a:cubicBezTo>
                  <a:pt x="611975" y="-43"/>
                  <a:pt x="788470" y="176453"/>
                  <a:pt x="788470" y="394171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454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1D0B4D-9A8C-9A69-3646-5E88630D2523}"/>
              </a:ext>
            </a:extLst>
          </p:cNvPr>
          <p:cNvSpPr/>
          <p:nvPr/>
        </p:nvSpPr>
        <p:spPr>
          <a:xfrm>
            <a:off x="8333249" y="5319524"/>
            <a:ext cx="15725" cy="960039"/>
          </a:xfrm>
          <a:custGeom>
            <a:avLst/>
            <a:gdLst>
              <a:gd name="connsiteX0" fmla="*/ 0 w 14566"/>
              <a:gd name="connsiteY0" fmla="*/ 0 h 889272"/>
              <a:gd name="connsiteX1" fmla="*/ 0 w 14566"/>
              <a:gd name="connsiteY1" fmla="*/ 889273 h 88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66" h="889272">
                <a:moveTo>
                  <a:pt x="0" y="0"/>
                </a:moveTo>
                <a:lnTo>
                  <a:pt x="0" y="889273"/>
                </a:lnTo>
              </a:path>
            </a:pathLst>
          </a:custGeom>
          <a:ln w="41951" cap="flat">
            <a:solidFill>
              <a:schemeClr val="accent5">
                <a:lumMod val="50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868DF91-5642-3165-9451-CDE857447D24}"/>
              </a:ext>
            </a:extLst>
          </p:cNvPr>
          <p:cNvSpPr/>
          <p:nvPr/>
        </p:nvSpPr>
        <p:spPr>
          <a:xfrm rot="20330324">
            <a:off x="7887283" y="4770961"/>
            <a:ext cx="849973" cy="849973"/>
          </a:xfrm>
          <a:custGeom>
            <a:avLst/>
            <a:gdLst>
              <a:gd name="connsiteX0" fmla="*/ 787362 w 787319"/>
              <a:gd name="connsiteY0" fmla="*/ 393619 h 787319"/>
              <a:gd name="connsiteX1" fmla="*/ 393703 w 787319"/>
              <a:gd name="connsiteY1" fmla="*/ 787279 h 787319"/>
              <a:gd name="connsiteX2" fmla="*/ 42 w 787319"/>
              <a:gd name="connsiteY2" fmla="*/ 393619 h 787319"/>
              <a:gd name="connsiteX3" fmla="*/ 393703 w 787319"/>
              <a:gd name="connsiteY3" fmla="*/ -41 h 787319"/>
              <a:gd name="connsiteX4" fmla="*/ 787362 w 787319"/>
              <a:gd name="connsiteY4" fmla="*/ 393619 h 78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7319" h="787319">
                <a:moveTo>
                  <a:pt x="787362" y="393619"/>
                </a:moveTo>
                <a:cubicBezTo>
                  <a:pt x="787362" y="611031"/>
                  <a:pt x="611115" y="787279"/>
                  <a:pt x="393703" y="787279"/>
                </a:cubicBezTo>
                <a:cubicBezTo>
                  <a:pt x="176290" y="787279"/>
                  <a:pt x="42" y="611031"/>
                  <a:pt x="42" y="393619"/>
                </a:cubicBezTo>
                <a:cubicBezTo>
                  <a:pt x="42" y="176207"/>
                  <a:pt x="176290" y="-41"/>
                  <a:pt x="393703" y="-41"/>
                </a:cubicBezTo>
                <a:cubicBezTo>
                  <a:pt x="611115" y="-41"/>
                  <a:pt x="787362" y="176207"/>
                  <a:pt x="787362" y="393619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452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212067-0440-198B-4CD6-4C77BF49B09B}"/>
              </a:ext>
            </a:extLst>
          </p:cNvPr>
          <p:cNvSpPr/>
          <p:nvPr/>
        </p:nvSpPr>
        <p:spPr>
          <a:xfrm>
            <a:off x="3519165" y="1990306"/>
            <a:ext cx="703722" cy="703704"/>
          </a:xfrm>
          <a:custGeom>
            <a:avLst/>
            <a:gdLst>
              <a:gd name="connsiteX0" fmla="*/ 259947 w 651849"/>
              <a:gd name="connsiteY0" fmla="*/ 6789 h 651833"/>
              <a:gd name="connsiteX1" fmla="*/ 645065 w 651849"/>
              <a:gd name="connsiteY1" fmla="*/ 259835 h 651833"/>
              <a:gd name="connsiteX2" fmla="*/ 392020 w 651849"/>
              <a:gd name="connsiteY2" fmla="*/ 644968 h 651833"/>
              <a:gd name="connsiteX3" fmla="*/ 6930 w 651849"/>
              <a:gd name="connsiteY3" fmla="*/ 392068 h 651833"/>
              <a:gd name="connsiteX4" fmla="*/ 259510 w 651849"/>
              <a:gd name="connsiteY4" fmla="*/ 6876 h 651833"/>
              <a:gd name="connsiteX5" fmla="*/ 259947 w 651849"/>
              <a:gd name="connsiteY5" fmla="*/ 6789 h 65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849" h="651833">
                <a:moveTo>
                  <a:pt x="259947" y="6789"/>
                </a:moveTo>
                <a:cubicBezTo>
                  <a:pt x="436170" y="-29685"/>
                  <a:pt x="608606" y="83611"/>
                  <a:pt x="645065" y="259835"/>
                </a:cubicBezTo>
                <a:cubicBezTo>
                  <a:pt x="681539" y="436058"/>
                  <a:pt x="568243" y="608494"/>
                  <a:pt x="392020" y="644968"/>
                </a:cubicBezTo>
                <a:cubicBezTo>
                  <a:pt x="215854" y="681427"/>
                  <a:pt x="43477" y="568218"/>
                  <a:pt x="6930" y="392068"/>
                </a:cubicBezTo>
                <a:cubicBezTo>
                  <a:pt x="-29690" y="215961"/>
                  <a:pt x="83389" y="43496"/>
                  <a:pt x="259510" y="6876"/>
                </a:cubicBezTo>
                <a:cubicBezTo>
                  <a:pt x="259655" y="6847"/>
                  <a:pt x="259801" y="6818"/>
                  <a:pt x="259947" y="678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Lora" pitchFamily="2" charset="0"/>
              </a:rPr>
              <a:t>01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92A75E9-C017-AB59-69D2-CDD21BAEEDB2}"/>
              </a:ext>
            </a:extLst>
          </p:cNvPr>
          <p:cNvSpPr/>
          <p:nvPr/>
        </p:nvSpPr>
        <p:spPr>
          <a:xfrm>
            <a:off x="2898057" y="3430916"/>
            <a:ext cx="703695" cy="703704"/>
          </a:xfrm>
          <a:custGeom>
            <a:avLst/>
            <a:gdLst>
              <a:gd name="connsiteX0" fmla="*/ 259921 w 651823"/>
              <a:gd name="connsiteY0" fmla="*/ 6789 h 651833"/>
              <a:gd name="connsiteX1" fmla="*/ 645040 w 651823"/>
              <a:gd name="connsiteY1" fmla="*/ 259834 h 651833"/>
              <a:gd name="connsiteX2" fmla="*/ 391994 w 651823"/>
              <a:gd name="connsiteY2" fmla="*/ 644968 h 651833"/>
              <a:gd name="connsiteX3" fmla="*/ 6904 w 651823"/>
              <a:gd name="connsiteY3" fmla="*/ 392067 h 651833"/>
              <a:gd name="connsiteX4" fmla="*/ 259761 w 651823"/>
              <a:gd name="connsiteY4" fmla="*/ 6818 h 651833"/>
              <a:gd name="connsiteX5" fmla="*/ 259921 w 651823"/>
              <a:gd name="connsiteY5" fmla="*/ 6789 h 65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823" h="651833">
                <a:moveTo>
                  <a:pt x="259921" y="6789"/>
                </a:moveTo>
                <a:cubicBezTo>
                  <a:pt x="436145" y="-29685"/>
                  <a:pt x="608581" y="83611"/>
                  <a:pt x="645040" y="259834"/>
                </a:cubicBezTo>
                <a:cubicBezTo>
                  <a:pt x="681514" y="436058"/>
                  <a:pt x="568217" y="608494"/>
                  <a:pt x="391994" y="644968"/>
                </a:cubicBezTo>
                <a:cubicBezTo>
                  <a:pt x="215829" y="681427"/>
                  <a:pt x="43451" y="568218"/>
                  <a:pt x="6904" y="392067"/>
                </a:cubicBezTo>
                <a:cubicBezTo>
                  <a:pt x="-29657" y="215859"/>
                  <a:pt x="83552" y="43379"/>
                  <a:pt x="259761" y="6818"/>
                </a:cubicBezTo>
                <a:cubicBezTo>
                  <a:pt x="259819" y="6803"/>
                  <a:pt x="259863" y="6803"/>
                  <a:pt x="259921" y="678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Lora" pitchFamily="2" charset="0"/>
              </a:rPr>
              <a:t>02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D950835-9430-EDDD-D00C-3CCFABFC09AA}"/>
              </a:ext>
            </a:extLst>
          </p:cNvPr>
          <p:cNvSpPr/>
          <p:nvPr/>
        </p:nvSpPr>
        <p:spPr>
          <a:xfrm>
            <a:off x="8793914" y="3377119"/>
            <a:ext cx="703871" cy="703872"/>
          </a:xfrm>
          <a:custGeom>
            <a:avLst/>
            <a:gdLst>
              <a:gd name="connsiteX0" fmla="*/ 652032 w 651987"/>
              <a:gd name="connsiteY0" fmla="*/ 325955 h 651987"/>
              <a:gd name="connsiteX1" fmla="*/ 326037 w 651987"/>
              <a:gd name="connsiteY1" fmla="*/ 651949 h 651987"/>
              <a:gd name="connsiteX2" fmla="*/ 43 w 651987"/>
              <a:gd name="connsiteY2" fmla="*/ 325955 h 651987"/>
              <a:gd name="connsiteX3" fmla="*/ 326037 w 651987"/>
              <a:gd name="connsiteY3" fmla="*/ -39 h 651987"/>
              <a:gd name="connsiteX4" fmla="*/ 652032 w 651987"/>
              <a:gd name="connsiteY4" fmla="*/ 325955 h 65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1987" h="651987">
                <a:moveTo>
                  <a:pt x="652032" y="325955"/>
                </a:moveTo>
                <a:cubicBezTo>
                  <a:pt x="652032" y="505996"/>
                  <a:pt x="506079" y="651949"/>
                  <a:pt x="326037" y="651949"/>
                </a:cubicBezTo>
                <a:cubicBezTo>
                  <a:pt x="145996" y="651949"/>
                  <a:pt x="43" y="505996"/>
                  <a:pt x="43" y="325955"/>
                </a:cubicBezTo>
                <a:cubicBezTo>
                  <a:pt x="43" y="145913"/>
                  <a:pt x="145996" y="-39"/>
                  <a:pt x="326037" y="-39"/>
                </a:cubicBezTo>
                <a:cubicBezTo>
                  <a:pt x="506079" y="-39"/>
                  <a:pt x="652032" y="145913"/>
                  <a:pt x="652032" y="325955"/>
                </a:cubicBezTo>
                <a:close/>
              </a:path>
            </a:pathLst>
          </a:custGeom>
          <a:solidFill>
            <a:srgbClr val="0070C0"/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Lora" pitchFamily="2" charset="0"/>
              </a:rPr>
              <a:t>04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0DDC4A6-0C16-8C6B-80C7-6D768BF4FCC9}"/>
              </a:ext>
            </a:extLst>
          </p:cNvPr>
          <p:cNvSpPr/>
          <p:nvPr/>
        </p:nvSpPr>
        <p:spPr>
          <a:xfrm>
            <a:off x="7960260" y="4843944"/>
            <a:ext cx="704018" cy="704008"/>
          </a:xfrm>
          <a:custGeom>
            <a:avLst/>
            <a:gdLst>
              <a:gd name="connsiteX0" fmla="*/ 260451 w 652123"/>
              <a:gd name="connsiteY0" fmla="*/ 6704 h 652114"/>
              <a:gd name="connsiteX1" fmla="*/ 645425 w 652123"/>
              <a:gd name="connsiteY1" fmla="*/ 260361 h 652114"/>
              <a:gd name="connsiteX2" fmla="*/ 391753 w 652123"/>
              <a:gd name="connsiteY2" fmla="*/ 645334 h 652114"/>
              <a:gd name="connsiteX3" fmla="*/ 6852 w 652123"/>
              <a:gd name="connsiteY3" fmla="*/ 391983 h 652114"/>
              <a:gd name="connsiteX4" fmla="*/ 260131 w 652123"/>
              <a:gd name="connsiteY4" fmla="*/ 6762 h 652114"/>
              <a:gd name="connsiteX5" fmla="*/ 260451 w 652123"/>
              <a:gd name="connsiteY5" fmla="*/ 6704 h 65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123" h="652114">
                <a:moveTo>
                  <a:pt x="260451" y="6704"/>
                </a:moveTo>
                <a:cubicBezTo>
                  <a:pt x="436806" y="-29552"/>
                  <a:pt x="609155" y="84022"/>
                  <a:pt x="645425" y="260361"/>
                </a:cubicBezTo>
                <a:cubicBezTo>
                  <a:pt x="681680" y="436716"/>
                  <a:pt x="568107" y="609079"/>
                  <a:pt x="391753" y="645334"/>
                </a:cubicBezTo>
                <a:cubicBezTo>
                  <a:pt x="215529" y="681561"/>
                  <a:pt x="43253" y="568177"/>
                  <a:pt x="6852" y="391983"/>
                </a:cubicBezTo>
                <a:cubicBezTo>
                  <a:pt x="-29578" y="215672"/>
                  <a:pt x="83821" y="43192"/>
                  <a:pt x="260131" y="6762"/>
                </a:cubicBezTo>
                <a:cubicBezTo>
                  <a:pt x="260248" y="6748"/>
                  <a:pt x="260350" y="6718"/>
                  <a:pt x="260451" y="6704"/>
                </a:cubicBezTo>
                <a:close/>
              </a:path>
            </a:pathLst>
          </a:custGeom>
          <a:solidFill>
            <a:schemeClr val="accent5"/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Lora" pitchFamily="2" charset="0"/>
              </a:rPr>
              <a:t>05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A38931F-5A9E-9BE2-AECC-E704FB631E38}"/>
              </a:ext>
            </a:extLst>
          </p:cNvPr>
          <p:cNvSpPr/>
          <p:nvPr/>
        </p:nvSpPr>
        <p:spPr>
          <a:xfrm>
            <a:off x="3825341" y="1336591"/>
            <a:ext cx="91250" cy="91226"/>
          </a:xfrm>
          <a:custGeom>
            <a:avLst/>
            <a:gdLst>
              <a:gd name="connsiteX0" fmla="*/ 33876 w 84524"/>
              <a:gd name="connsiteY0" fmla="*/ 822 h 84501"/>
              <a:gd name="connsiteX1" fmla="*/ 83708 w 84524"/>
              <a:gd name="connsiteY1" fmla="*/ 33768 h 84501"/>
              <a:gd name="connsiteX2" fmla="*/ 50759 w 84524"/>
              <a:gd name="connsiteY2" fmla="*/ 83602 h 84501"/>
              <a:gd name="connsiteX3" fmla="*/ 957 w 84524"/>
              <a:gd name="connsiteY3" fmla="*/ 50784 h 84501"/>
              <a:gd name="connsiteX4" fmla="*/ 33454 w 84524"/>
              <a:gd name="connsiteY4" fmla="*/ 908 h 84501"/>
              <a:gd name="connsiteX5" fmla="*/ 33876 w 84524"/>
              <a:gd name="connsiteY5" fmla="*/ 822 h 8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524" h="84501">
                <a:moveTo>
                  <a:pt x="33876" y="822"/>
                </a:moveTo>
                <a:cubicBezTo>
                  <a:pt x="56731" y="-3841"/>
                  <a:pt x="79047" y="10909"/>
                  <a:pt x="83708" y="33768"/>
                </a:cubicBezTo>
                <a:cubicBezTo>
                  <a:pt x="88369" y="56627"/>
                  <a:pt x="73628" y="78938"/>
                  <a:pt x="50759" y="83602"/>
                </a:cubicBezTo>
                <a:cubicBezTo>
                  <a:pt x="27948" y="88254"/>
                  <a:pt x="5676" y="73577"/>
                  <a:pt x="957" y="50784"/>
                </a:cubicBezTo>
                <a:cubicBezTo>
                  <a:pt x="-3836" y="28034"/>
                  <a:pt x="10716" y="5704"/>
                  <a:pt x="33454" y="908"/>
                </a:cubicBezTo>
                <a:cubicBezTo>
                  <a:pt x="33600" y="878"/>
                  <a:pt x="33731" y="849"/>
                  <a:pt x="33876" y="82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ADFD05-1A1F-4DC0-57DB-754013821494}"/>
              </a:ext>
            </a:extLst>
          </p:cNvPr>
          <p:cNvSpPr/>
          <p:nvPr/>
        </p:nvSpPr>
        <p:spPr>
          <a:xfrm>
            <a:off x="3204233" y="4697092"/>
            <a:ext cx="91540" cy="91540"/>
          </a:xfrm>
          <a:custGeom>
            <a:avLst/>
            <a:gdLst>
              <a:gd name="connsiteX0" fmla="*/ 33853 w 84792"/>
              <a:gd name="connsiteY0" fmla="*/ 850 h 84792"/>
              <a:gd name="connsiteX1" fmla="*/ 83947 w 84792"/>
              <a:gd name="connsiteY1" fmla="*/ 33770 h 84792"/>
              <a:gd name="connsiteX2" fmla="*/ 51027 w 84792"/>
              <a:gd name="connsiteY2" fmla="*/ 83864 h 84792"/>
              <a:gd name="connsiteX3" fmla="*/ 934 w 84792"/>
              <a:gd name="connsiteY3" fmla="*/ 50958 h 84792"/>
              <a:gd name="connsiteX4" fmla="*/ 33839 w 84792"/>
              <a:gd name="connsiteY4" fmla="*/ 850 h 84792"/>
              <a:gd name="connsiteX5" fmla="*/ 33853 w 84792"/>
              <a:gd name="connsiteY5" fmla="*/ 850 h 8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92" h="84792">
                <a:moveTo>
                  <a:pt x="33853" y="850"/>
                </a:moveTo>
                <a:cubicBezTo>
                  <a:pt x="56781" y="-3898"/>
                  <a:pt x="79213" y="10843"/>
                  <a:pt x="83947" y="33770"/>
                </a:cubicBezTo>
                <a:cubicBezTo>
                  <a:pt x="88696" y="56698"/>
                  <a:pt x="73955" y="79130"/>
                  <a:pt x="51027" y="83864"/>
                </a:cubicBezTo>
                <a:cubicBezTo>
                  <a:pt x="28100" y="88613"/>
                  <a:pt x="5682" y="73871"/>
                  <a:pt x="934" y="50958"/>
                </a:cubicBezTo>
                <a:cubicBezTo>
                  <a:pt x="-3815" y="28031"/>
                  <a:pt x="10912" y="5599"/>
                  <a:pt x="33839" y="850"/>
                </a:cubicBezTo>
                <a:cubicBezTo>
                  <a:pt x="33839" y="850"/>
                  <a:pt x="33853" y="850"/>
                  <a:pt x="33853" y="85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7B92907-9494-31D4-CDFB-683B2978D891}"/>
              </a:ext>
            </a:extLst>
          </p:cNvPr>
          <p:cNvSpPr/>
          <p:nvPr/>
        </p:nvSpPr>
        <p:spPr>
          <a:xfrm>
            <a:off x="9127398" y="2777800"/>
            <a:ext cx="91510" cy="91540"/>
          </a:xfrm>
          <a:custGeom>
            <a:avLst/>
            <a:gdLst>
              <a:gd name="connsiteX0" fmla="*/ 33826 w 84764"/>
              <a:gd name="connsiteY0" fmla="*/ 850 h 84792"/>
              <a:gd name="connsiteX1" fmla="*/ 83919 w 84764"/>
              <a:gd name="connsiteY1" fmla="*/ 33770 h 84792"/>
              <a:gd name="connsiteX2" fmla="*/ 50999 w 84764"/>
              <a:gd name="connsiteY2" fmla="*/ 83864 h 84792"/>
              <a:gd name="connsiteX3" fmla="*/ 906 w 84764"/>
              <a:gd name="connsiteY3" fmla="*/ 50959 h 84792"/>
              <a:gd name="connsiteX4" fmla="*/ 33826 w 84764"/>
              <a:gd name="connsiteY4" fmla="*/ 850 h 8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64" h="84792">
                <a:moveTo>
                  <a:pt x="33826" y="850"/>
                </a:moveTo>
                <a:cubicBezTo>
                  <a:pt x="56753" y="-3898"/>
                  <a:pt x="79185" y="10843"/>
                  <a:pt x="83919" y="33770"/>
                </a:cubicBezTo>
                <a:cubicBezTo>
                  <a:pt x="88668" y="56698"/>
                  <a:pt x="73927" y="79130"/>
                  <a:pt x="50999" y="83864"/>
                </a:cubicBezTo>
                <a:cubicBezTo>
                  <a:pt x="28072" y="88612"/>
                  <a:pt x="5655" y="73871"/>
                  <a:pt x="906" y="50959"/>
                </a:cubicBezTo>
                <a:cubicBezTo>
                  <a:pt x="-3755" y="28046"/>
                  <a:pt x="10942" y="5672"/>
                  <a:pt x="33826" y="85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F519142-E475-D54C-3886-1E4CAE6C870F}"/>
              </a:ext>
            </a:extLst>
          </p:cNvPr>
          <p:cNvSpPr/>
          <p:nvPr/>
        </p:nvSpPr>
        <p:spPr>
          <a:xfrm>
            <a:off x="8287445" y="6229219"/>
            <a:ext cx="91598" cy="91546"/>
          </a:xfrm>
          <a:custGeom>
            <a:avLst/>
            <a:gdLst>
              <a:gd name="connsiteX0" fmla="*/ 33876 w 84846"/>
              <a:gd name="connsiteY0" fmla="*/ 856 h 84798"/>
              <a:gd name="connsiteX1" fmla="*/ 84000 w 84846"/>
              <a:gd name="connsiteY1" fmla="*/ 33747 h 84798"/>
              <a:gd name="connsiteX2" fmla="*/ 51109 w 84846"/>
              <a:gd name="connsiteY2" fmla="*/ 83869 h 84798"/>
              <a:gd name="connsiteX3" fmla="*/ 986 w 84846"/>
              <a:gd name="connsiteY3" fmla="*/ 50978 h 84798"/>
              <a:gd name="connsiteX4" fmla="*/ 956 w 84846"/>
              <a:gd name="connsiteY4" fmla="*/ 50818 h 84798"/>
              <a:gd name="connsiteX5" fmla="*/ 33454 w 84846"/>
              <a:gd name="connsiteY5" fmla="*/ 943 h 84798"/>
              <a:gd name="connsiteX6" fmla="*/ 33876 w 84846"/>
              <a:gd name="connsiteY6" fmla="*/ 856 h 84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846" h="84798">
                <a:moveTo>
                  <a:pt x="33876" y="856"/>
                </a:moveTo>
                <a:cubicBezTo>
                  <a:pt x="56804" y="-3908"/>
                  <a:pt x="79236" y="10819"/>
                  <a:pt x="84000" y="33747"/>
                </a:cubicBezTo>
                <a:cubicBezTo>
                  <a:pt x="88748" y="56659"/>
                  <a:pt x="74036" y="79106"/>
                  <a:pt x="51109" y="83869"/>
                </a:cubicBezTo>
                <a:cubicBezTo>
                  <a:pt x="28181" y="88618"/>
                  <a:pt x="5749" y="73891"/>
                  <a:pt x="986" y="50978"/>
                </a:cubicBezTo>
                <a:cubicBezTo>
                  <a:pt x="972" y="50920"/>
                  <a:pt x="972" y="50877"/>
                  <a:pt x="956" y="50818"/>
                </a:cubicBezTo>
                <a:cubicBezTo>
                  <a:pt x="-3836" y="28066"/>
                  <a:pt x="10717" y="5736"/>
                  <a:pt x="33454" y="943"/>
                </a:cubicBezTo>
                <a:cubicBezTo>
                  <a:pt x="33600" y="914"/>
                  <a:pt x="33731" y="885"/>
                  <a:pt x="33876" y="856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14566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ora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30A5B8-16C9-7AF6-C0D9-96E653FE5186}"/>
              </a:ext>
            </a:extLst>
          </p:cNvPr>
          <p:cNvGrpSpPr/>
          <p:nvPr/>
        </p:nvGrpSpPr>
        <p:grpSpPr>
          <a:xfrm>
            <a:off x="5798331" y="3396484"/>
            <a:ext cx="852321" cy="1476272"/>
            <a:chOff x="5684289" y="3456302"/>
            <a:chExt cx="852321" cy="147627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90E146-521F-DB2A-8CE8-5D0D939F52E6}"/>
                </a:ext>
              </a:extLst>
            </p:cNvPr>
            <p:cNvSpPr/>
            <p:nvPr/>
          </p:nvSpPr>
          <p:spPr>
            <a:xfrm>
              <a:off x="6099415" y="3926772"/>
              <a:ext cx="15725" cy="959883"/>
            </a:xfrm>
            <a:custGeom>
              <a:avLst/>
              <a:gdLst>
                <a:gd name="connsiteX0" fmla="*/ 0 w 14566"/>
                <a:gd name="connsiteY0" fmla="*/ 889127 h 889127"/>
                <a:gd name="connsiteX1" fmla="*/ 0 w 14566"/>
                <a:gd name="connsiteY1" fmla="*/ 0 h 88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566" h="889127">
                  <a:moveTo>
                    <a:pt x="0" y="889127"/>
                  </a:moveTo>
                  <a:lnTo>
                    <a:pt x="0" y="0"/>
                  </a:lnTo>
                </a:path>
              </a:pathLst>
            </a:custGeom>
            <a:ln w="41951" cap="flat">
              <a:solidFill>
                <a:schemeClr val="accent3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Lora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0D0CF1E-FBEE-F75F-30F8-87DBC1D795FA}"/>
                </a:ext>
              </a:extLst>
            </p:cNvPr>
            <p:cNvSpPr/>
            <p:nvPr/>
          </p:nvSpPr>
          <p:spPr>
            <a:xfrm rot="20751600">
              <a:off x="5684289" y="3456302"/>
              <a:ext cx="852321" cy="852320"/>
            </a:xfrm>
            <a:custGeom>
              <a:avLst/>
              <a:gdLst>
                <a:gd name="connsiteX0" fmla="*/ 789538 w 789494"/>
                <a:gd name="connsiteY0" fmla="*/ 394708 h 789493"/>
                <a:gd name="connsiteX1" fmla="*/ 394791 w 789494"/>
                <a:gd name="connsiteY1" fmla="*/ 789455 h 789493"/>
                <a:gd name="connsiteX2" fmla="*/ 44 w 789494"/>
                <a:gd name="connsiteY2" fmla="*/ 394708 h 789493"/>
                <a:gd name="connsiteX3" fmla="*/ 394791 w 789494"/>
                <a:gd name="connsiteY3" fmla="*/ -39 h 789493"/>
                <a:gd name="connsiteX4" fmla="*/ 789538 w 789494"/>
                <a:gd name="connsiteY4" fmla="*/ 394708 h 789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494" h="789493">
                  <a:moveTo>
                    <a:pt x="789538" y="394708"/>
                  </a:moveTo>
                  <a:cubicBezTo>
                    <a:pt x="789538" y="612721"/>
                    <a:pt x="612804" y="789455"/>
                    <a:pt x="394791" y="789455"/>
                  </a:cubicBezTo>
                  <a:cubicBezTo>
                    <a:pt x="176778" y="789455"/>
                    <a:pt x="44" y="612721"/>
                    <a:pt x="44" y="394708"/>
                  </a:cubicBezTo>
                  <a:cubicBezTo>
                    <a:pt x="44" y="176695"/>
                    <a:pt x="176778" y="-39"/>
                    <a:pt x="394791" y="-39"/>
                  </a:cubicBezTo>
                  <a:cubicBezTo>
                    <a:pt x="612804" y="-39"/>
                    <a:pt x="789538" y="176695"/>
                    <a:pt x="789538" y="394708"/>
                  </a:cubicBezTo>
                  <a:close/>
                </a:path>
              </a:pathLst>
            </a:custGeom>
            <a:solidFill>
              <a:schemeClr val="accent3"/>
            </a:solidFill>
            <a:ln w="1456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Lora" pitchFamily="2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A0B1179-A85A-437D-6923-C9FC03932F0A}"/>
                </a:ext>
              </a:extLst>
            </p:cNvPr>
            <p:cNvSpPr/>
            <p:nvPr/>
          </p:nvSpPr>
          <p:spPr>
            <a:xfrm>
              <a:off x="5758549" y="3530071"/>
              <a:ext cx="703872" cy="703872"/>
            </a:xfrm>
            <a:custGeom>
              <a:avLst/>
              <a:gdLst>
                <a:gd name="connsiteX0" fmla="*/ 652032 w 651988"/>
                <a:gd name="connsiteY0" fmla="*/ 325955 h 651987"/>
                <a:gd name="connsiteX1" fmla="*/ 326038 w 651988"/>
                <a:gd name="connsiteY1" fmla="*/ 651949 h 651987"/>
                <a:gd name="connsiteX2" fmla="*/ 44 w 651988"/>
                <a:gd name="connsiteY2" fmla="*/ 325955 h 651987"/>
                <a:gd name="connsiteX3" fmla="*/ 326038 w 651988"/>
                <a:gd name="connsiteY3" fmla="*/ -39 h 651987"/>
                <a:gd name="connsiteX4" fmla="*/ 652032 w 651988"/>
                <a:gd name="connsiteY4" fmla="*/ 325955 h 65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988" h="651987">
                  <a:moveTo>
                    <a:pt x="652032" y="325955"/>
                  </a:moveTo>
                  <a:cubicBezTo>
                    <a:pt x="652032" y="505996"/>
                    <a:pt x="506079" y="651949"/>
                    <a:pt x="326038" y="651949"/>
                  </a:cubicBezTo>
                  <a:cubicBezTo>
                    <a:pt x="145996" y="651949"/>
                    <a:pt x="44" y="505996"/>
                    <a:pt x="44" y="325955"/>
                  </a:cubicBezTo>
                  <a:cubicBezTo>
                    <a:pt x="44" y="145913"/>
                    <a:pt x="145996" y="-39"/>
                    <a:pt x="326038" y="-39"/>
                  </a:cubicBezTo>
                  <a:cubicBezTo>
                    <a:pt x="506079" y="-39"/>
                    <a:pt x="652032" y="145913"/>
                    <a:pt x="652032" y="32595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4"/>
                  </a:srgbClr>
                </a:gs>
                <a:gs pos="50000">
                  <a:srgbClr val="FFFFFF">
                    <a:alpha val="2470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7762143" scaled="1"/>
            </a:gradFill>
            <a:ln w="1456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chemeClr val="bg1"/>
                  </a:solidFill>
                  <a:latin typeface="Lora" pitchFamily="2" charset="0"/>
                </a:rPr>
                <a:t>03</a:t>
              </a: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351F4AB-EFE9-1895-5AA7-617EFBA23F4B}"/>
                </a:ext>
              </a:extLst>
            </p:cNvPr>
            <p:cNvSpPr/>
            <p:nvPr/>
          </p:nvSpPr>
          <p:spPr>
            <a:xfrm>
              <a:off x="6062721" y="4841028"/>
              <a:ext cx="91542" cy="91546"/>
            </a:xfrm>
            <a:custGeom>
              <a:avLst/>
              <a:gdLst>
                <a:gd name="connsiteX0" fmla="*/ 33825 w 84794"/>
                <a:gd name="connsiteY0" fmla="*/ 856 h 84798"/>
                <a:gd name="connsiteX1" fmla="*/ 83947 w 84794"/>
                <a:gd name="connsiteY1" fmla="*/ 33747 h 84798"/>
                <a:gd name="connsiteX2" fmla="*/ 51057 w 84794"/>
                <a:gd name="connsiteY2" fmla="*/ 83869 h 84798"/>
                <a:gd name="connsiteX3" fmla="*/ 934 w 84794"/>
                <a:gd name="connsiteY3" fmla="*/ 50979 h 84798"/>
                <a:gd name="connsiteX4" fmla="*/ 905 w 84794"/>
                <a:gd name="connsiteY4" fmla="*/ 50818 h 84798"/>
                <a:gd name="connsiteX5" fmla="*/ 33825 w 84794"/>
                <a:gd name="connsiteY5" fmla="*/ 856 h 84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794" h="84798">
                  <a:moveTo>
                    <a:pt x="33825" y="856"/>
                  </a:moveTo>
                  <a:cubicBezTo>
                    <a:pt x="56752" y="-3907"/>
                    <a:pt x="79184" y="10819"/>
                    <a:pt x="83947" y="33747"/>
                  </a:cubicBezTo>
                  <a:cubicBezTo>
                    <a:pt x="88696" y="56659"/>
                    <a:pt x="73984" y="79106"/>
                    <a:pt x="51057" y="83869"/>
                  </a:cubicBezTo>
                  <a:cubicBezTo>
                    <a:pt x="28129" y="88618"/>
                    <a:pt x="5697" y="73891"/>
                    <a:pt x="934" y="50979"/>
                  </a:cubicBezTo>
                  <a:cubicBezTo>
                    <a:pt x="920" y="50920"/>
                    <a:pt x="920" y="50876"/>
                    <a:pt x="905" y="50818"/>
                  </a:cubicBezTo>
                  <a:cubicBezTo>
                    <a:pt x="-3756" y="27935"/>
                    <a:pt x="10970" y="5604"/>
                    <a:pt x="33825" y="856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4566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Lora" pitchFamily="2" charset="0"/>
              </a:endParaRPr>
            </a:p>
          </p:txBody>
        </p:sp>
      </p:grpSp>
      <p:sp>
        <p:nvSpPr>
          <p:cNvPr id="46" name="TextBox 60">
            <a:extLst>
              <a:ext uri="{FF2B5EF4-FFF2-40B4-BE49-F238E27FC236}">
                <a16:creationId xmlns:a16="http://schemas.microsoft.com/office/drawing/2014/main" id="{41BE4FF9-1B86-0099-4E9F-0E96AEB0E5D3}"/>
              </a:ext>
            </a:extLst>
          </p:cNvPr>
          <p:cNvSpPr txBox="1"/>
          <p:nvPr/>
        </p:nvSpPr>
        <p:spPr>
          <a:xfrm>
            <a:off x="293255" y="569543"/>
            <a:ext cx="273896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What is FGSM?</a:t>
            </a:r>
          </a:p>
          <a:p>
            <a:pPr algn="r">
              <a:spcAft>
                <a:spcPts val="600"/>
              </a:spcAft>
            </a:pPr>
            <a:r>
              <a:rPr lang="en-US" sz="1200" b="1" dirty="0"/>
              <a:t>Fast Gradient Sign Method (FGSM)</a:t>
            </a:r>
            <a:r>
              <a:rPr lang="en-US" sz="1200" dirty="0"/>
              <a:t> is a technique to create adversarial examples by adding small perturbations to input data to fool machine learning models.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spcAft>
                <a:spcPts val="600"/>
              </a:spcAft>
            </a:pPr>
            <a:endParaRPr 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48" name="TextBox 62">
            <a:extLst>
              <a:ext uri="{FF2B5EF4-FFF2-40B4-BE49-F238E27FC236}">
                <a16:creationId xmlns:a16="http://schemas.microsoft.com/office/drawing/2014/main" id="{84C692AB-7782-6288-B551-127944084707}"/>
              </a:ext>
            </a:extLst>
          </p:cNvPr>
          <p:cNvSpPr txBox="1"/>
          <p:nvPr/>
        </p:nvSpPr>
        <p:spPr>
          <a:xfrm>
            <a:off x="8940088" y="5810531"/>
            <a:ext cx="2706210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Test for different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𝜖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spcAft>
                <a:spcPts val="600"/>
              </a:spcAft>
            </a:pPr>
            <a:r>
              <a:rPr lang="en-US" sz="1600" dirty="0"/>
              <a:t>Explore impact of 𝜖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ϵ values (0.05, 0.1, 0.2...</a:t>
            </a:r>
            <a:r>
              <a:rPr lang="en-US" sz="1600" b="0" i="0" dirty="0">
                <a:effectLst/>
              </a:rPr>
              <a:t>.</a:t>
            </a:r>
          </a:p>
        </p:txBody>
      </p:sp>
      <p:sp>
        <p:nvSpPr>
          <p:cNvPr id="50" name="TextBox 62">
            <a:extLst>
              <a:ext uri="{FF2B5EF4-FFF2-40B4-BE49-F238E27FC236}">
                <a16:creationId xmlns:a16="http://schemas.microsoft.com/office/drawing/2014/main" id="{D77E353E-DA86-E19D-33FA-B6B178458E74}"/>
              </a:ext>
            </a:extLst>
          </p:cNvPr>
          <p:cNvSpPr txBox="1"/>
          <p:nvPr/>
        </p:nvSpPr>
        <p:spPr>
          <a:xfrm>
            <a:off x="7960260" y="1630842"/>
            <a:ext cx="3427155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ADD ATTACK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2000" dirty="0"/>
              <a:t>Generates adversarial examples by adjusting pixels slightly</a:t>
            </a:r>
            <a:endParaRPr lang="en-US" sz="2000" b="0" i="0" dirty="0"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0881F0-5BFE-E991-DD98-B257F4F357AE}"/>
              </a:ext>
            </a:extLst>
          </p:cNvPr>
          <p:cNvSpPr txBox="1"/>
          <p:nvPr/>
        </p:nvSpPr>
        <p:spPr>
          <a:xfrm>
            <a:off x="-388865" y="9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tx1">
                    <a:lumMod val="85000"/>
                    <a:lumOff val="15000"/>
                  </a:schemeClr>
                </a:solidFill>
                <a:ea typeface="Roboto" pitchFamily="2" charset="0"/>
                <a:cs typeface="+mj-cs"/>
              </a:rPr>
              <a:t>Attack using FGSM</a:t>
            </a:r>
            <a:endParaRPr lang="en-IN" sz="2800" b="1" dirty="0">
              <a:solidFill>
                <a:schemeClr val="tx1">
                  <a:lumMod val="85000"/>
                  <a:lumOff val="15000"/>
                </a:schemeClr>
              </a:solidFill>
              <a:ea typeface="Roboto" pitchFamily="2" charset="0"/>
              <a:cs typeface="+mj-cs"/>
            </a:endParaRPr>
          </a:p>
        </p:txBody>
      </p:sp>
      <p:sp>
        <p:nvSpPr>
          <p:cNvPr id="19" name="TextBox 60">
            <a:extLst>
              <a:ext uri="{FF2B5EF4-FFF2-40B4-BE49-F238E27FC236}">
                <a16:creationId xmlns:a16="http://schemas.microsoft.com/office/drawing/2014/main" id="{404EC059-1ACC-2C5F-0A71-76C068839357}"/>
              </a:ext>
            </a:extLst>
          </p:cNvPr>
          <p:cNvSpPr txBox="1"/>
          <p:nvPr/>
        </p:nvSpPr>
        <p:spPr>
          <a:xfrm>
            <a:off x="1559081" y="4944305"/>
            <a:ext cx="273896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Mathematical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Equartion</a:t>
            </a:r>
            <a:endParaRPr 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algn="r">
              <a:spcAft>
                <a:spcPts val="600"/>
              </a:spcAft>
            </a:pPr>
            <a:r>
              <a:rPr lang="en-US" sz="2000" b="1" dirty="0" err="1"/>
              <a:t>xadv</a:t>
            </a:r>
            <a:r>
              <a:rPr lang="en-US" sz="2000" b="1" dirty="0"/>
              <a:t>​=x+</a:t>
            </a:r>
            <a:r>
              <a:rPr lang="el-GR" sz="2000" b="1" dirty="0"/>
              <a:t>ϵ⋅</a:t>
            </a:r>
            <a:r>
              <a:rPr lang="en-US" sz="2000" b="1" dirty="0"/>
              <a:t>sign(∇x​J(</a:t>
            </a:r>
            <a:r>
              <a:rPr lang="el-GR" sz="2000" b="1" dirty="0"/>
              <a:t>θ,</a:t>
            </a:r>
            <a:r>
              <a:rPr lang="en-US" sz="2000" b="1" dirty="0" err="1"/>
              <a:t>x,y</a:t>
            </a:r>
            <a:r>
              <a:rPr lang="en-US" sz="2000" b="1" dirty="0"/>
              <a:t>)).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spcAft>
                <a:spcPts val="600"/>
              </a:spcAft>
            </a:pPr>
            <a:endParaRPr lang="en-US" sz="20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1" name="TextBox 62">
            <a:extLst>
              <a:ext uri="{FF2B5EF4-FFF2-40B4-BE49-F238E27FC236}">
                <a16:creationId xmlns:a16="http://schemas.microsoft.com/office/drawing/2014/main" id="{AB6B7C55-B5B5-B86A-A774-5E855E7C6A6B}"/>
              </a:ext>
            </a:extLst>
          </p:cNvPr>
          <p:cNvSpPr txBox="1"/>
          <p:nvPr/>
        </p:nvSpPr>
        <p:spPr>
          <a:xfrm>
            <a:off x="4565543" y="5070500"/>
            <a:ext cx="3427155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0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ART Classifier </a:t>
            </a:r>
          </a:p>
          <a:p>
            <a:pPr algn="ctr">
              <a:spcAft>
                <a:spcPts val="600"/>
              </a:spcAft>
            </a:pPr>
            <a:r>
              <a:rPr lang="en-US" sz="2000" dirty="0"/>
              <a:t>Wrap the trained model with ART’s classifier for attack simulation.</a:t>
            </a:r>
          </a:p>
        </p:txBody>
      </p:sp>
    </p:spTree>
    <p:extLst>
      <p:ext uri="{BB962C8B-B14F-4D97-AF65-F5344CB8AC3E}">
        <p14:creationId xmlns:p14="http://schemas.microsoft.com/office/powerpoint/2010/main" val="5263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40" grpId="0" animBg="1"/>
      <p:bldP spid="23" grpId="0" animBg="1"/>
      <p:bldP spid="24" grpId="0" animBg="1"/>
      <p:bldP spid="25" grpId="0" animBg="1"/>
      <p:bldP spid="26" grpId="0" animBg="1"/>
      <p:bldP spid="46" grpId="0"/>
      <p:bldP spid="48" grpId="0"/>
      <p:bldP spid="50" grpId="0"/>
      <p:bldP spid="19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BDBA-D1EF-C45C-8FC4-7A9D299D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</a:t>
            </a:r>
            <a:r>
              <a:rPr lang="el-GR" b="1" dirty="0"/>
              <a:t> ϵ</a:t>
            </a:r>
            <a:r>
              <a:rPr lang="en-US" b="1" dirty="0"/>
              <a:t>=0.05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0FDE5-0FD3-5E44-ADC9-089E91E9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0F25E8-375C-4180-7363-3B1D6F800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84" y="1301907"/>
            <a:ext cx="8579600" cy="4254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51E703-8455-5292-8B53-41B72C675FF9}"/>
              </a:ext>
            </a:extLst>
          </p:cNvPr>
          <p:cNvSpPr txBox="1"/>
          <p:nvPr/>
        </p:nvSpPr>
        <p:spPr>
          <a:xfrm>
            <a:off x="6456107" y="5703293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9579 Number of wrong prediction : 421 Total test samples: 10000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2B3D-D628-A0C9-040C-6D3391A0B57D}"/>
              </a:ext>
            </a:extLst>
          </p:cNvPr>
          <p:cNvSpPr txBox="1"/>
          <p:nvPr/>
        </p:nvSpPr>
        <p:spPr>
          <a:xfrm>
            <a:off x="416643" y="5521146"/>
            <a:ext cx="45535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0.9913 Accuracy on adversarial test examples: 0.9579 Accuracy drop due to adversarial attack: 0.0334</a:t>
            </a:r>
          </a:p>
        </p:txBody>
      </p:sp>
    </p:spTree>
    <p:extLst>
      <p:ext uri="{BB962C8B-B14F-4D97-AF65-F5344CB8AC3E}">
        <p14:creationId xmlns:p14="http://schemas.microsoft.com/office/powerpoint/2010/main" val="315406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A2A5E-E65D-9C43-49F9-9008D51E8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DE638-9FC0-AE4D-1EB5-C5DCE7BA7087}"/>
              </a:ext>
            </a:extLst>
          </p:cNvPr>
          <p:cNvSpPr txBox="1"/>
          <p:nvPr/>
        </p:nvSpPr>
        <p:spPr>
          <a:xfrm>
            <a:off x="2752417" y="1201007"/>
            <a:ext cx="6008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better observe the attack’s impact, </a:t>
            </a:r>
            <a:r>
              <a:rPr lang="en-US" b="1" dirty="0"/>
              <a:t>let’s increase epsilon</a:t>
            </a:r>
            <a:r>
              <a:rPr lang="en-US" dirty="0"/>
              <a:t> and see how accuracy changes.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165B28-5D23-14A1-44C6-C48D9D62D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2" t="20606" r="43871" b="4947"/>
          <a:stretch>
            <a:fillRect/>
          </a:stretch>
        </p:blipFill>
        <p:spPr>
          <a:xfrm>
            <a:off x="3642851" y="2163786"/>
            <a:ext cx="3628104" cy="38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04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E966-7BFD-0D96-8403-10E5E0F0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l-GR" b="1" dirty="0"/>
              <a:t>ϵ</a:t>
            </a:r>
            <a:r>
              <a:rPr lang="en-US" b="1" dirty="0"/>
              <a:t>=0.1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EA8A4-139B-123F-CC7E-B0237790B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028D0-5D0F-8E80-A305-64D10D9399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633" r="1774" b="12239"/>
          <a:stretch>
            <a:fillRect/>
          </a:stretch>
        </p:blipFill>
        <p:spPr>
          <a:xfrm>
            <a:off x="1666568" y="1657929"/>
            <a:ext cx="8170606" cy="3934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DE1FF4-080D-93E9-BE32-9ED2B980DE31}"/>
              </a:ext>
            </a:extLst>
          </p:cNvPr>
          <p:cNvSpPr txBox="1"/>
          <p:nvPr/>
        </p:nvSpPr>
        <p:spPr>
          <a:xfrm>
            <a:off x="7138219" y="5615582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8451</a:t>
            </a:r>
          </a:p>
          <a:p>
            <a:r>
              <a:rPr lang="en-US" dirty="0"/>
              <a:t>Number of  wrong prediction : 1549</a:t>
            </a:r>
          </a:p>
          <a:p>
            <a:r>
              <a:rPr lang="en-US" dirty="0"/>
              <a:t>Total test samples: 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59FBD4-3FB8-795F-E949-E606993D850B}"/>
              </a:ext>
            </a:extLst>
          </p:cNvPr>
          <p:cNvSpPr txBox="1"/>
          <p:nvPr/>
        </p:nvSpPr>
        <p:spPr>
          <a:xfrm>
            <a:off x="341671" y="5569545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0.9913</a:t>
            </a:r>
          </a:p>
          <a:p>
            <a:r>
              <a:rPr lang="en-US" dirty="0"/>
              <a:t>Accuracy on adversarial test examples: 0.8451</a:t>
            </a:r>
          </a:p>
          <a:p>
            <a:r>
              <a:rPr lang="en-US" dirty="0"/>
              <a:t>Accuracy drop due to adversarial attack: 0.1462</a:t>
            </a:r>
          </a:p>
        </p:txBody>
      </p:sp>
    </p:spTree>
    <p:extLst>
      <p:ext uri="{BB962C8B-B14F-4D97-AF65-F5344CB8AC3E}">
        <p14:creationId xmlns:p14="http://schemas.microsoft.com/office/powerpoint/2010/main" val="191745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1A0B9-B90E-2F3A-FF49-36DB6F373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4FF13-9666-EF84-3EAB-4344D8D70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27F23-1405-CCD9-1C54-3E4B2ADB68D8}"/>
              </a:ext>
            </a:extLst>
          </p:cNvPr>
          <p:cNvSpPr txBox="1"/>
          <p:nvPr/>
        </p:nvSpPr>
        <p:spPr>
          <a:xfrm>
            <a:off x="2752417" y="1201007"/>
            <a:ext cx="6008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better observe the attack’s impact, </a:t>
            </a:r>
            <a:r>
              <a:rPr lang="en-US" b="1" dirty="0"/>
              <a:t>let’s increase epsilon</a:t>
            </a:r>
            <a:r>
              <a:rPr lang="en-US" dirty="0"/>
              <a:t> and see how accuracy changes.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6571A5-A44B-2024-AC54-F0011ED4A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2" t="20606" r="43871" b="4947"/>
          <a:stretch>
            <a:fillRect/>
          </a:stretch>
        </p:blipFill>
        <p:spPr>
          <a:xfrm>
            <a:off x="3642851" y="2163786"/>
            <a:ext cx="3628104" cy="38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4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5DE6-9A25-FE6E-19A8-01721F2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l-GR" b="1" dirty="0"/>
              <a:t>ϵ</a:t>
            </a:r>
            <a:r>
              <a:rPr lang="en-US" b="1" dirty="0"/>
              <a:t>=0.2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24DD-6501-2265-370A-1C685DA54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72D67-97EF-4990-BDBA-857C97C8D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03" r="2016" b="12885"/>
          <a:stretch>
            <a:fillRect/>
          </a:stretch>
        </p:blipFill>
        <p:spPr>
          <a:xfrm>
            <a:off x="1649362" y="1366476"/>
            <a:ext cx="8332838" cy="3911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2E557D-095D-AE63-167B-E9243645ED40}"/>
              </a:ext>
            </a:extLst>
          </p:cNvPr>
          <p:cNvSpPr txBox="1"/>
          <p:nvPr/>
        </p:nvSpPr>
        <p:spPr>
          <a:xfrm>
            <a:off x="7429499" y="5523587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5006</a:t>
            </a:r>
          </a:p>
          <a:p>
            <a:r>
              <a:rPr lang="en-US" dirty="0"/>
              <a:t>Number of  wrong prediction : 4994</a:t>
            </a:r>
          </a:p>
          <a:p>
            <a:r>
              <a:rPr lang="en-US" dirty="0"/>
              <a:t>Total test samples: 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27171-1F9F-A206-020D-5AFFF6D06DE6}"/>
              </a:ext>
            </a:extLst>
          </p:cNvPr>
          <p:cNvSpPr txBox="1"/>
          <p:nvPr/>
        </p:nvSpPr>
        <p:spPr>
          <a:xfrm>
            <a:off x="718984" y="5433020"/>
            <a:ext cx="68137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0.9913</a:t>
            </a:r>
          </a:p>
          <a:p>
            <a:r>
              <a:rPr lang="en-US" dirty="0"/>
              <a:t>Accuracy on adversarial test examples: 0.5006</a:t>
            </a:r>
          </a:p>
          <a:p>
            <a:r>
              <a:rPr lang="en-US" dirty="0"/>
              <a:t>Accuracy drop due to adversarial attack: 0.4907</a:t>
            </a:r>
          </a:p>
        </p:txBody>
      </p:sp>
    </p:spTree>
    <p:extLst>
      <p:ext uri="{BB962C8B-B14F-4D97-AF65-F5344CB8AC3E}">
        <p14:creationId xmlns:p14="http://schemas.microsoft.com/office/powerpoint/2010/main" val="375788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338B2-BB87-76FD-31D6-5587702CE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4B22D-87B1-51B6-F747-0D627874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F70BF-9D09-4B17-C7C3-3624BA18A537}"/>
              </a:ext>
            </a:extLst>
          </p:cNvPr>
          <p:cNvSpPr txBox="1"/>
          <p:nvPr/>
        </p:nvSpPr>
        <p:spPr>
          <a:xfrm>
            <a:off x="2752417" y="1201007"/>
            <a:ext cx="6008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better observe the attack’s impact, </a:t>
            </a:r>
            <a:r>
              <a:rPr lang="en-US" b="1" dirty="0"/>
              <a:t>let’s increase epsilon</a:t>
            </a:r>
            <a:r>
              <a:rPr lang="en-US" dirty="0"/>
              <a:t> and see how accuracy changes.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12860-7518-B18D-9FBE-6AAA24CE3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2" t="20606" r="43871" b="4947"/>
          <a:stretch>
            <a:fillRect/>
          </a:stretch>
        </p:blipFill>
        <p:spPr>
          <a:xfrm>
            <a:off x="3642851" y="2163786"/>
            <a:ext cx="3628104" cy="38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92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EE24-6755-A5AA-AAF6-3B975D33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l-GR" b="1" dirty="0"/>
              <a:t>ϵ</a:t>
            </a:r>
            <a:r>
              <a:rPr lang="en-US" b="1" dirty="0"/>
              <a:t>=0.3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AC017-D604-C60E-043A-D59AE265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95193-78A0-40D6-992B-A33702262C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67" r="2258" b="12670"/>
          <a:stretch>
            <a:fillRect/>
          </a:stretch>
        </p:blipFill>
        <p:spPr>
          <a:xfrm>
            <a:off x="1669502" y="1375389"/>
            <a:ext cx="8852995" cy="43469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8BBE08-181B-966B-787C-7A1AA66ECDAE}"/>
              </a:ext>
            </a:extLst>
          </p:cNvPr>
          <p:cNvSpPr txBox="1"/>
          <p:nvPr/>
        </p:nvSpPr>
        <p:spPr>
          <a:xfrm>
            <a:off x="7827706" y="5798145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2860</a:t>
            </a:r>
          </a:p>
          <a:p>
            <a:r>
              <a:rPr lang="en-US" dirty="0"/>
              <a:t>Number of  wrong prediction : 7140</a:t>
            </a:r>
          </a:p>
          <a:p>
            <a:r>
              <a:rPr lang="en-US" dirty="0"/>
              <a:t>Total test samples: 10000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013878-A99C-39B6-D30A-90D793440377}"/>
              </a:ext>
            </a:extLst>
          </p:cNvPr>
          <p:cNvSpPr txBox="1"/>
          <p:nvPr/>
        </p:nvSpPr>
        <p:spPr>
          <a:xfrm>
            <a:off x="475021" y="5798145"/>
            <a:ext cx="69612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Accuracy on clean test examples: 0.9913</a:t>
            </a:r>
          </a:p>
          <a:p>
            <a:r>
              <a:rPr lang="en-US" dirty="0"/>
              <a:t>Accuracy on adversarial test examples: 0.2860</a:t>
            </a:r>
          </a:p>
          <a:p>
            <a:r>
              <a:rPr lang="en-US" dirty="0"/>
              <a:t>Accuracy drop due to adversarial attack: 0.7053</a:t>
            </a:r>
          </a:p>
        </p:txBody>
      </p:sp>
    </p:spTree>
    <p:extLst>
      <p:ext uri="{BB962C8B-B14F-4D97-AF65-F5344CB8AC3E}">
        <p14:creationId xmlns:p14="http://schemas.microsoft.com/office/powerpoint/2010/main" val="232269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A296CDB1-F7F4-4C58-85A7-ED7E6F7F2146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C3540244-1A13-4E0C-8E1C-0D57D7CA9869}"/>
              </a:ext>
            </a:extLst>
          </p:cNvPr>
          <p:cNvSpPr>
            <a:spLocks/>
          </p:cNvSpPr>
          <p:nvPr/>
        </p:nvSpPr>
        <p:spPr bwMode="auto">
          <a:xfrm>
            <a:off x="-61286" y="206964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DA9B8DC6-00D0-4AC8-A181-D41DFEFC6047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05079D70-AC9F-4880-880D-69B614D09A80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31E0EDA4-1549-422C-9FBC-DB9584637B17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D0FA22-DC0B-4850-97A9-65D524A6430F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B5E1FD75-A9BF-4051-BB82-2EE96610B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FF8D034-2B4D-4B1F-8FF7-F593F441C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D6551B9-E1E0-42FD-97F6-EF400FEE0AF0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6CA58D4-CCB0-4D28-8100-18869AC5D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530B44CA-8079-4066-9910-6DEDBEF16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CE1AA4-FEC6-476C-8ADB-E09FCBD4187C}"/>
              </a:ext>
            </a:extLst>
          </p:cNvPr>
          <p:cNvGrpSpPr/>
          <p:nvPr/>
        </p:nvGrpSpPr>
        <p:grpSpPr>
          <a:xfrm>
            <a:off x="3460425" y="1670175"/>
            <a:ext cx="752297" cy="1063462"/>
            <a:chOff x="2873055" y="2799038"/>
            <a:chExt cx="725593" cy="1025713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8F0A2BB1-6E73-4F68-A270-66A4D09D4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671" y="2799038"/>
              <a:ext cx="721977" cy="1025713"/>
            </a:xfrm>
            <a:custGeom>
              <a:avLst/>
              <a:gdLst>
                <a:gd name="T0" fmla="*/ 183 w 366"/>
                <a:gd name="T1" fmla="*/ 0 h 521"/>
                <a:gd name="T2" fmla="*/ 0 w 366"/>
                <a:gd name="T3" fmla="*/ 182 h 521"/>
                <a:gd name="T4" fmla="*/ 183 w 366"/>
                <a:gd name="T5" fmla="*/ 521 h 521"/>
                <a:gd name="T6" fmla="*/ 366 w 366"/>
                <a:gd name="T7" fmla="*/ 182 h 521"/>
                <a:gd name="T8" fmla="*/ 183 w 3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521">
                  <a:moveTo>
                    <a:pt x="183" y="0"/>
                  </a:moveTo>
                  <a:cubicBezTo>
                    <a:pt x="82" y="0"/>
                    <a:pt x="0" y="82"/>
                    <a:pt x="0" y="182"/>
                  </a:cubicBezTo>
                  <a:cubicBezTo>
                    <a:pt x="0" y="309"/>
                    <a:pt x="183" y="521"/>
                    <a:pt x="183" y="521"/>
                  </a:cubicBezTo>
                  <a:cubicBezTo>
                    <a:pt x="183" y="521"/>
                    <a:pt x="366" y="309"/>
                    <a:pt x="366" y="182"/>
                  </a:cubicBezTo>
                  <a:cubicBezTo>
                    <a:pt x="366" y="82"/>
                    <a:pt x="284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A87B85EA-042B-41D2-AFBE-EB8F78B1C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055" y="2807475"/>
              <a:ext cx="720771" cy="720771"/>
            </a:xfrm>
            <a:custGeom>
              <a:avLst/>
              <a:gdLst>
                <a:gd name="T0" fmla="*/ 306 w 366"/>
                <a:gd name="T1" fmla="*/ 116 h 366"/>
                <a:gd name="T2" fmla="*/ 114 w 366"/>
                <a:gd name="T3" fmla="*/ 303 h 366"/>
                <a:gd name="T4" fmla="*/ 63 w 366"/>
                <a:gd name="T5" fmla="*/ 252 h 366"/>
                <a:gd name="T6" fmla="*/ 249 w 366"/>
                <a:gd name="T7" fmla="*/ 60 h 366"/>
                <a:gd name="T8" fmla="*/ 306 w 366"/>
                <a:gd name="T9" fmla="*/ 11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66">
                  <a:moveTo>
                    <a:pt x="306" y="116"/>
                  </a:moveTo>
                  <a:cubicBezTo>
                    <a:pt x="366" y="243"/>
                    <a:pt x="241" y="366"/>
                    <a:pt x="114" y="303"/>
                  </a:cubicBezTo>
                  <a:cubicBezTo>
                    <a:pt x="92" y="292"/>
                    <a:pt x="74" y="274"/>
                    <a:pt x="63" y="252"/>
                  </a:cubicBezTo>
                  <a:cubicBezTo>
                    <a:pt x="0" y="125"/>
                    <a:pt x="123" y="0"/>
                    <a:pt x="249" y="60"/>
                  </a:cubicBezTo>
                  <a:cubicBezTo>
                    <a:pt x="274" y="71"/>
                    <a:pt x="294" y="91"/>
                    <a:pt x="30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C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79A9FC9-9FB0-4A35-A765-8FFF16B558DC}"/>
              </a:ext>
            </a:extLst>
          </p:cNvPr>
          <p:cNvGrpSpPr/>
          <p:nvPr/>
        </p:nvGrpSpPr>
        <p:grpSpPr>
          <a:xfrm>
            <a:off x="4648062" y="2924877"/>
            <a:ext cx="947242" cy="1339637"/>
            <a:chOff x="4018536" y="4009204"/>
            <a:chExt cx="913619" cy="1292085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A42DF661-92B2-4F39-9854-9A665A7AE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562" y="4009204"/>
              <a:ext cx="907593" cy="1292085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AA2A71-E74B-42BC-B6E1-BCF7982DA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536" y="4018847"/>
              <a:ext cx="907593" cy="907593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C90393-11AD-4937-BAF5-0B9F4DF8F6C1}"/>
              </a:ext>
            </a:extLst>
          </p:cNvPr>
          <p:cNvGrpSpPr/>
          <p:nvPr/>
        </p:nvGrpSpPr>
        <p:grpSpPr>
          <a:xfrm>
            <a:off x="6412991" y="3997254"/>
            <a:ext cx="1073019" cy="1517514"/>
            <a:chOff x="5720819" y="5043516"/>
            <a:chExt cx="1034930" cy="1463649"/>
          </a:xfrm>
        </p:grpSpPr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71B1DC24-C3E4-4213-AE48-A3F6ED24F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645" y="5043516"/>
              <a:ext cx="1028104" cy="1463649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719435E8-F601-4771-B703-CC746BD04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19" y="5054439"/>
              <a:ext cx="1028104" cy="1028104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8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7D2EED03-7ACF-C6D8-5147-D55EE30085EF}"/>
              </a:ext>
            </a:extLst>
          </p:cNvPr>
          <p:cNvSpPr txBox="1"/>
          <p:nvPr/>
        </p:nvSpPr>
        <p:spPr>
          <a:xfrm>
            <a:off x="7060642" y="832551"/>
            <a:ext cx="393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ea typeface="Roboto" pitchFamily="2" charset="0"/>
                <a:cs typeface="+mj-cs"/>
              </a:rPr>
              <a:t>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1525E6-CED6-8F81-18DF-1F3F0742E9EF}"/>
              </a:ext>
            </a:extLst>
          </p:cNvPr>
          <p:cNvSpPr txBox="1"/>
          <p:nvPr/>
        </p:nvSpPr>
        <p:spPr>
          <a:xfrm>
            <a:off x="2950466" y="510241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F0E04-F84A-F65D-1B6A-F88AE5BB845B}"/>
              </a:ext>
            </a:extLst>
          </p:cNvPr>
          <p:cNvSpPr txBox="1"/>
          <p:nvPr/>
        </p:nvSpPr>
        <p:spPr>
          <a:xfrm>
            <a:off x="-1674598" y="1327958"/>
            <a:ext cx="282554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Model CNN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50AAF1-D66B-C362-5649-9701FE56963C}"/>
              </a:ext>
            </a:extLst>
          </p:cNvPr>
          <p:cNvSpPr txBox="1"/>
          <p:nvPr/>
        </p:nvSpPr>
        <p:spPr>
          <a:xfrm>
            <a:off x="4176286" y="168784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FGSM ATTACK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A00AA-2CA0-E5A6-AA64-285566BC1D00}"/>
              </a:ext>
            </a:extLst>
          </p:cNvPr>
          <p:cNvSpPr txBox="1"/>
          <p:nvPr/>
        </p:nvSpPr>
        <p:spPr>
          <a:xfrm>
            <a:off x="4978633" y="2625915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Impacts of FGSM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9ABF2C-3C81-ACE3-8E97-0CD64319D415}"/>
              </a:ext>
            </a:extLst>
          </p:cNvPr>
          <p:cNvSpPr txBox="1"/>
          <p:nvPr/>
        </p:nvSpPr>
        <p:spPr>
          <a:xfrm>
            <a:off x="7643424" y="4156792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Defenses</a:t>
            </a:r>
          </a:p>
        </p:txBody>
      </p:sp>
    </p:spTree>
    <p:extLst>
      <p:ext uri="{BB962C8B-B14F-4D97-AF65-F5344CB8AC3E}">
        <p14:creationId xmlns:p14="http://schemas.microsoft.com/office/powerpoint/2010/main" val="182540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9" grpId="0"/>
      <p:bldP spid="3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28A34-4B4D-4413-F5BC-4EDB83D4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2CE5D-CD0D-1857-6199-47D735A8ED5A}"/>
              </a:ext>
            </a:extLst>
          </p:cNvPr>
          <p:cNvSpPr txBox="1"/>
          <p:nvPr/>
        </p:nvSpPr>
        <p:spPr>
          <a:xfrm>
            <a:off x="3046771" y="1654729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number of wrong predictions (7140 out of 10000) is very high, showing the attack effectively breaks the model’s performance.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1A866-6706-D932-ACAF-20611C599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958" y="2606171"/>
            <a:ext cx="3354029" cy="334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75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15BFB-5B88-5A8C-8DF8-BC17D6ED4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0041FDFA-DDF5-5D4F-BFAB-6C2263A41070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AF30EF6F-0F3D-A812-A902-420CD19FD9DF}"/>
              </a:ext>
            </a:extLst>
          </p:cNvPr>
          <p:cNvSpPr>
            <a:spLocks/>
          </p:cNvSpPr>
          <p:nvPr/>
        </p:nvSpPr>
        <p:spPr bwMode="auto">
          <a:xfrm>
            <a:off x="-48365" y="315685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707A6985-7E11-7089-4695-34976E5C4E5B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2DD38358-D5BE-FA9A-BDFE-0DDBAA886673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55EDE591-84F7-2919-392B-E74AA2A005A9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251875-1C40-F1A7-58FD-66EEAE76071C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22CE7634-15F5-585B-F04A-C8CEF1588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F4CAAB1B-F4C7-8329-3129-46A8DF0B7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3F66763-DBFB-9B58-EFB4-83412DE05024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B931400C-C39C-F466-4C41-2CF73E702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6F32DDAE-AE0A-6C79-213C-E1BF0CC1E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BB74EC3-0662-B556-5ACA-9D2B6AD2D07B}"/>
              </a:ext>
            </a:extLst>
          </p:cNvPr>
          <p:cNvGrpSpPr/>
          <p:nvPr/>
        </p:nvGrpSpPr>
        <p:grpSpPr>
          <a:xfrm>
            <a:off x="3460425" y="1670175"/>
            <a:ext cx="752297" cy="1063462"/>
            <a:chOff x="2873055" y="2799038"/>
            <a:chExt cx="725593" cy="1025713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74E80333-3E20-8E03-46A4-3226E4F82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671" y="2799038"/>
              <a:ext cx="721977" cy="1025713"/>
            </a:xfrm>
            <a:custGeom>
              <a:avLst/>
              <a:gdLst>
                <a:gd name="T0" fmla="*/ 183 w 366"/>
                <a:gd name="T1" fmla="*/ 0 h 521"/>
                <a:gd name="T2" fmla="*/ 0 w 366"/>
                <a:gd name="T3" fmla="*/ 182 h 521"/>
                <a:gd name="T4" fmla="*/ 183 w 366"/>
                <a:gd name="T5" fmla="*/ 521 h 521"/>
                <a:gd name="T6" fmla="*/ 366 w 366"/>
                <a:gd name="T7" fmla="*/ 182 h 521"/>
                <a:gd name="T8" fmla="*/ 183 w 3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521">
                  <a:moveTo>
                    <a:pt x="183" y="0"/>
                  </a:moveTo>
                  <a:cubicBezTo>
                    <a:pt x="82" y="0"/>
                    <a:pt x="0" y="82"/>
                    <a:pt x="0" y="182"/>
                  </a:cubicBezTo>
                  <a:cubicBezTo>
                    <a:pt x="0" y="309"/>
                    <a:pt x="183" y="521"/>
                    <a:pt x="183" y="521"/>
                  </a:cubicBezTo>
                  <a:cubicBezTo>
                    <a:pt x="183" y="521"/>
                    <a:pt x="366" y="309"/>
                    <a:pt x="366" y="182"/>
                  </a:cubicBezTo>
                  <a:cubicBezTo>
                    <a:pt x="366" y="82"/>
                    <a:pt x="284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0070CD51-705F-6686-29CF-EA34D30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055" y="2807475"/>
              <a:ext cx="720771" cy="720771"/>
            </a:xfrm>
            <a:custGeom>
              <a:avLst/>
              <a:gdLst>
                <a:gd name="T0" fmla="*/ 306 w 366"/>
                <a:gd name="T1" fmla="*/ 116 h 366"/>
                <a:gd name="T2" fmla="*/ 114 w 366"/>
                <a:gd name="T3" fmla="*/ 303 h 366"/>
                <a:gd name="T4" fmla="*/ 63 w 366"/>
                <a:gd name="T5" fmla="*/ 252 h 366"/>
                <a:gd name="T6" fmla="*/ 249 w 366"/>
                <a:gd name="T7" fmla="*/ 60 h 366"/>
                <a:gd name="T8" fmla="*/ 306 w 366"/>
                <a:gd name="T9" fmla="*/ 11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66">
                  <a:moveTo>
                    <a:pt x="306" y="116"/>
                  </a:moveTo>
                  <a:cubicBezTo>
                    <a:pt x="366" y="243"/>
                    <a:pt x="241" y="366"/>
                    <a:pt x="114" y="303"/>
                  </a:cubicBezTo>
                  <a:cubicBezTo>
                    <a:pt x="92" y="292"/>
                    <a:pt x="74" y="274"/>
                    <a:pt x="63" y="252"/>
                  </a:cubicBezTo>
                  <a:cubicBezTo>
                    <a:pt x="0" y="125"/>
                    <a:pt x="123" y="0"/>
                    <a:pt x="249" y="60"/>
                  </a:cubicBezTo>
                  <a:cubicBezTo>
                    <a:pt x="274" y="71"/>
                    <a:pt x="294" y="91"/>
                    <a:pt x="30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C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9FF35DD-9BC3-BCEF-BC24-172A10334A14}"/>
              </a:ext>
            </a:extLst>
          </p:cNvPr>
          <p:cNvSpPr txBox="1"/>
          <p:nvPr/>
        </p:nvSpPr>
        <p:spPr>
          <a:xfrm>
            <a:off x="7060642" y="832551"/>
            <a:ext cx="39382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How Dangerous Can Epsilon Be?</a:t>
            </a:r>
            <a:endParaRPr lang="en-IN" sz="4400" b="1" dirty="0">
              <a:ea typeface="Roboto" pitchFamily="2" charset="0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5C263-A54B-78CC-5B28-CA21EB2874FC}"/>
              </a:ext>
            </a:extLst>
          </p:cNvPr>
          <p:cNvSpPr txBox="1"/>
          <p:nvPr/>
        </p:nvSpPr>
        <p:spPr>
          <a:xfrm>
            <a:off x="2725457" y="222724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920BA-4FB4-1F42-1461-DF2D675B07D2}"/>
              </a:ext>
            </a:extLst>
          </p:cNvPr>
          <p:cNvSpPr txBox="1"/>
          <p:nvPr/>
        </p:nvSpPr>
        <p:spPr>
          <a:xfrm>
            <a:off x="-1674598" y="1327958"/>
            <a:ext cx="282554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Model CNN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F2596-25E5-ED5F-868E-387CD136E06E}"/>
              </a:ext>
            </a:extLst>
          </p:cNvPr>
          <p:cNvSpPr txBox="1"/>
          <p:nvPr/>
        </p:nvSpPr>
        <p:spPr>
          <a:xfrm>
            <a:off x="4176286" y="168784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FGSM ATTACK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1A383E-B1A0-DF35-63FF-148E43A8CD37}"/>
              </a:ext>
            </a:extLst>
          </p:cNvPr>
          <p:cNvGrpSpPr/>
          <p:nvPr/>
        </p:nvGrpSpPr>
        <p:grpSpPr>
          <a:xfrm>
            <a:off x="4648062" y="2924877"/>
            <a:ext cx="947242" cy="1339637"/>
            <a:chOff x="4018536" y="4009204"/>
            <a:chExt cx="913619" cy="1292085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2DBD6CD3-A68B-9C30-1162-5D3B7A4AF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562" y="4009204"/>
              <a:ext cx="907593" cy="1292085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AB6B773-2702-B679-4D26-9ED2A80C9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536" y="4018847"/>
              <a:ext cx="907593" cy="907593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663DEEB-64B8-C3D2-F09E-A3A41C4D8ED3}"/>
              </a:ext>
            </a:extLst>
          </p:cNvPr>
          <p:cNvSpPr txBox="1"/>
          <p:nvPr/>
        </p:nvSpPr>
        <p:spPr>
          <a:xfrm>
            <a:off x="5122878" y="2668445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Impact of FGSM </a:t>
            </a:r>
          </a:p>
        </p:txBody>
      </p:sp>
    </p:spTree>
    <p:extLst>
      <p:ext uri="{BB962C8B-B14F-4D97-AF65-F5344CB8AC3E}">
        <p14:creationId xmlns:p14="http://schemas.microsoft.com/office/powerpoint/2010/main" val="266198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4000D-228A-2096-3B89-D0AE0CEAF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66611-3941-FEB8-F773-50B9B866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67" b="21491"/>
          <a:stretch>
            <a:fillRect/>
          </a:stretch>
        </p:blipFill>
        <p:spPr>
          <a:xfrm>
            <a:off x="1103671" y="932939"/>
            <a:ext cx="9984658" cy="42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78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72792F-0076-47C4-6A52-3BF1BA90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E3C35-7653-9D9A-BD25-7B5FA7D2B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5" t="34225" r="37218" b="4947"/>
          <a:stretch>
            <a:fillRect/>
          </a:stretch>
        </p:blipFill>
        <p:spPr>
          <a:xfrm>
            <a:off x="3315929" y="1150375"/>
            <a:ext cx="6666271" cy="395236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5E0B8214-5553-9BBB-81DB-DF0111742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1465" y="5384459"/>
            <a:ext cx="673549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i="1" dirty="0"/>
              <a:t>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he trade-off between perturbation strength and model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03312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6A1B60-2484-4552-6252-0F70925BD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5F63C-63A4-AF95-8527-8EB6DA878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6" t="50000" r="28024" b="4949"/>
          <a:stretch>
            <a:fillRect/>
          </a:stretch>
        </p:blipFill>
        <p:spPr>
          <a:xfrm>
            <a:off x="3138948" y="1555955"/>
            <a:ext cx="5471652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88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2D5B9-2953-7266-DDC8-40FA1D0C3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45BE220F-6D2B-E2C0-7B7F-8D82C0B95B1B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27F80BE3-AABC-C3CC-57F2-CCCAD27CCE25}"/>
              </a:ext>
            </a:extLst>
          </p:cNvPr>
          <p:cNvSpPr>
            <a:spLocks/>
          </p:cNvSpPr>
          <p:nvPr/>
        </p:nvSpPr>
        <p:spPr bwMode="auto">
          <a:xfrm>
            <a:off x="0" y="256637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A2DC7593-AF87-B59B-3828-8A4A090FD9A9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149A12B8-B052-2CD5-EB00-D500BD11A0FC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669B678F-D11C-3304-6FA3-BD71DB476730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D807670-5A9C-9AD4-A23E-0D4047F3E340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8E730DC3-3B85-0B96-C488-B2FD99175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698B2E9E-F0CB-8F56-9C13-E3A72D2C1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F057C1-59E9-C6B9-C152-5C41767C4291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6816DE5-E787-59EB-EF36-ECF1E9E69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972C40C-5087-084E-44B0-D5727D33A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DA6235A-96EF-EBBB-FA35-F380D7B224E5}"/>
              </a:ext>
            </a:extLst>
          </p:cNvPr>
          <p:cNvGrpSpPr/>
          <p:nvPr/>
        </p:nvGrpSpPr>
        <p:grpSpPr>
          <a:xfrm>
            <a:off x="3460425" y="1670175"/>
            <a:ext cx="752297" cy="1063462"/>
            <a:chOff x="2873055" y="2799038"/>
            <a:chExt cx="725593" cy="1025713"/>
          </a:xfrm>
        </p:grpSpPr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D5845874-B685-0B75-0282-0876C38DE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671" y="2799038"/>
              <a:ext cx="721977" cy="1025713"/>
            </a:xfrm>
            <a:custGeom>
              <a:avLst/>
              <a:gdLst>
                <a:gd name="T0" fmla="*/ 183 w 366"/>
                <a:gd name="T1" fmla="*/ 0 h 521"/>
                <a:gd name="T2" fmla="*/ 0 w 366"/>
                <a:gd name="T3" fmla="*/ 182 h 521"/>
                <a:gd name="T4" fmla="*/ 183 w 366"/>
                <a:gd name="T5" fmla="*/ 521 h 521"/>
                <a:gd name="T6" fmla="*/ 366 w 366"/>
                <a:gd name="T7" fmla="*/ 182 h 521"/>
                <a:gd name="T8" fmla="*/ 183 w 366"/>
                <a:gd name="T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521">
                  <a:moveTo>
                    <a:pt x="183" y="0"/>
                  </a:moveTo>
                  <a:cubicBezTo>
                    <a:pt x="82" y="0"/>
                    <a:pt x="0" y="82"/>
                    <a:pt x="0" y="182"/>
                  </a:cubicBezTo>
                  <a:cubicBezTo>
                    <a:pt x="0" y="309"/>
                    <a:pt x="183" y="521"/>
                    <a:pt x="183" y="521"/>
                  </a:cubicBezTo>
                  <a:cubicBezTo>
                    <a:pt x="183" y="521"/>
                    <a:pt x="366" y="309"/>
                    <a:pt x="366" y="182"/>
                  </a:cubicBezTo>
                  <a:cubicBezTo>
                    <a:pt x="366" y="82"/>
                    <a:pt x="284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254AFDE9-A27F-C2FD-B15B-7D9BB002F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3055" y="2807475"/>
              <a:ext cx="720771" cy="720771"/>
            </a:xfrm>
            <a:custGeom>
              <a:avLst/>
              <a:gdLst>
                <a:gd name="T0" fmla="*/ 306 w 366"/>
                <a:gd name="T1" fmla="*/ 116 h 366"/>
                <a:gd name="T2" fmla="*/ 114 w 366"/>
                <a:gd name="T3" fmla="*/ 303 h 366"/>
                <a:gd name="T4" fmla="*/ 63 w 366"/>
                <a:gd name="T5" fmla="*/ 252 h 366"/>
                <a:gd name="T6" fmla="*/ 249 w 366"/>
                <a:gd name="T7" fmla="*/ 60 h 366"/>
                <a:gd name="T8" fmla="*/ 306 w 366"/>
                <a:gd name="T9" fmla="*/ 11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6" h="366">
                  <a:moveTo>
                    <a:pt x="306" y="116"/>
                  </a:moveTo>
                  <a:cubicBezTo>
                    <a:pt x="366" y="243"/>
                    <a:pt x="241" y="366"/>
                    <a:pt x="114" y="303"/>
                  </a:cubicBezTo>
                  <a:cubicBezTo>
                    <a:pt x="92" y="292"/>
                    <a:pt x="74" y="274"/>
                    <a:pt x="63" y="252"/>
                  </a:cubicBezTo>
                  <a:cubicBezTo>
                    <a:pt x="0" y="125"/>
                    <a:pt x="123" y="0"/>
                    <a:pt x="249" y="60"/>
                  </a:cubicBezTo>
                  <a:cubicBezTo>
                    <a:pt x="274" y="71"/>
                    <a:pt x="294" y="91"/>
                    <a:pt x="306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C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C16E51E-4524-B6AD-96D4-E61227AD31ED}"/>
              </a:ext>
            </a:extLst>
          </p:cNvPr>
          <p:cNvSpPr txBox="1"/>
          <p:nvPr/>
        </p:nvSpPr>
        <p:spPr>
          <a:xfrm>
            <a:off x="7060642" y="832551"/>
            <a:ext cx="39382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ea typeface="Roboto" pitchFamily="2" charset="0"/>
                <a:cs typeface="+mj-cs"/>
              </a:rPr>
              <a:t>Let’s find a Solution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CB220-8EE0-DA65-CF50-CA5F63A912AD}"/>
              </a:ext>
            </a:extLst>
          </p:cNvPr>
          <p:cNvSpPr txBox="1"/>
          <p:nvPr/>
        </p:nvSpPr>
        <p:spPr>
          <a:xfrm>
            <a:off x="2725457" y="222724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5ECD0-814D-D568-443D-799D696CAF7F}"/>
              </a:ext>
            </a:extLst>
          </p:cNvPr>
          <p:cNvSpPr txBox="1"/>
          <p:nvPr/>
        </p:nvSpPr>
        <p:spPr>
          <a:xfrm>
            <a:off x="-1674598" y="1327958"/>
            <a:ext cx="282554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Model CNN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BE0C-5D60-47CB-5AF9-85D61C25EE78}"/>
              </a:ext>
            </a:extLst>
          </p:cNvPr>
          <p:cNvSpPr txBox="1"/>
          <p:nvPr/>
        </p:nvSpPr>
        <p:spPr>
          <a:xfrm>
            <a:off x="4176286" y="168784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FGSM ATTACK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675A05-C260-0F16-EB01-4A26E90C3ED1}"/>
              </a:ext>
            </a:extLst>
          </p:cNvPr>
          <p:cNvGrpSpPr/>
          <p:nvPr/>
        </p:nvGrpSpPr>
        <p:grpSpPr>
          <a:xfrm>
            <a:off x="4648062" y="2924877"/>
            <a:ext cx="947242" cy="1339637"/>
            <a:chOff x="4018536" y="4009204"/>
            <a:chExt cx="913619" cy="1292085"/>
          </a:xfrm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EEEE5BD3-9D91-D5CC-A0EB-8CF261545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4562" y="4009204"/>
              <a:ext cx="907593" cy="1292085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BFB28093-221D-5A96-3708-182E990D4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536" y="4018847"/>
              <a:ext cx="907593" cy="907593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21F732A-7D2F-3E31-C591-90A0A0AC5A71}"/>
              </a:ext>
            </a:extLst>
          </p:cNvPr>
          <p:cNvSpPr txBox="1"/>
          <p:nvPr/>
        </p:nvSpPr>
        <p:spPr>
          <a:xfrm>
            <a:off x="5122878" y="2668445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Impact of FGSM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52CE03-A22E-5B3D-A989-0975B49EE86A}"/>
              </a:ext>
            </a:extLst>
          </p:cNvPr>
          <p:cNvGrpSpPr/>
          <p:nvPr/>
        </p:nvGrpSpPr>
        <p:grpSpPr>
          <a:xfrm>
            <a:off x="6412991" y="3997254"/>
            <a:ext cx="1073019" cy="1517514"/>
            <a:chOff x="5720819" y="5043516"/>
            <a:chExt cx="1034930" cy="1463649"/>
          </a:xfrm>
        </p:grpSpPr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69E80F7E-164F-EDE1-4368-1C02BDD46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645" y="5043516"/>
              <a:ext cx="1028104" cy="1463649"/>
            </a:xfrm>
            <a:custGeom>
              <a:avLst/>
              <a:gdLst>
                <a:gd name="T0" fmla="*/ 231 w 461"/>
                <a:gd name="T1" fmla="*/ 0 h 656"/>
                <a:gd name="T2" fmla="*/ 0 w 461"/>
                <a:gd name="T3" fmla="*/ 230 h 656"/>
                <a:gd name="T4" fmla="*/ 231 w 461"/>
                <a:gd name="T5" fmla="*/ 656 h 656"/>
                <a:gd name="T6" fmla="*/ 461 w 461"/>
                <a:gd name="T7" fmla="*/ 230 h 656"/>
                <a:gd name="T8" fmla="*/ 231 w 461"/>
                <a:gd name="T9" fmla="*/ 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656">
                  <a:moveTo>
                    <a:pt x="231" y="0"/>
                  </a:moveTo>
                  <a:cubicBezTo>
                    <a:pt x="103" y="0"/>
                    <a:pt x="0" y="103"/>
                    <a:pt x="0" y="230"/>
                  </a:cubicBezTo>
                  <a:cubicBezTo>
                    <a:pt x="0" y="390"/>
                    <a:pt x="231" y="656"/>
                    <a:pt x="231" y="656"/>
                  </a:cubicBezTo>
                  <a:cubicBezTo>
                    <a:pt x="231" y="656"/>
                    <a:pt x="461" y="390"/>
                    <a:pt x="461" y="230"/>
                  </a:cubicBezTo>
                  <a:cubicBezTo>
                    <a:pt x="461" y="103"/>
                    <a:pt x="358" y="0"/>
                    <a:pt x="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9D2DC79-A737-42A1-6833-6809516F6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0819" y="5054439"/>
              <a:ext cx="1028104" cy="1028104"/>
            </a:xfrm>
            <a:custGeom>
              <a:avLst/>
              <a:gdLst>
                <a:gd name="T0" fmla="*/ 386 w 461"/>
                <a:gd name="T1" fmla="*/ 147 h 461"/>
                <a:gd name="T2" fmla="*/ 144 w 461"/>
                <a:gd name="T3" fmla="*/ 382 h 461"/>
                <a:gd name="T4" fmla="*/ 80 w 461"/>
                <a:gd name="T5" fmla="*/ 317 h 461"/>
                <a:gd name="T6" fmla="*/ 315 w 461"/>
                <a:gd name="T7" fmla="*/ 75 h 461"/>
                <a:gd name="T8" fmla="*/ 386 w 461"/>
                <a:gd name="T9" fmla="*/ 14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461">
                  <a:moveTo>
                    <a:pt x="386" y="147"/>
                  </a:moveTo>
                  <a:cubicBezTo>
                    <a:pt x="461" y="306"/>
                    <a:pt x="304" y="461"/>
                    <a:pt x="144" y="382"/>
                  </a:cubicBezTo>
                  <a:cubicBezTo>
                    <a:pt x="116" y="368"/>
                    <a:pt x="94" y="345"/>
                    <a:pt x="80" y="317"/>
                  </a:cubicBezTo>
                  <a:cubicBezTo>
                    <a:pt x="0" y="158"/>
                    <a:pt x="155" y="0"/>
                    <a:pt x="315" y="75"/>
                  </a:cubicBezTo>
                  <a:cubicBezTo>
                    <a:pt x="346" y="90"/>
                    <a:pt x="371" y="115"/>
                    <a:pt x="386" y="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8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E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E2053FD-184D-F1F2-95BE-3A81917EB4C1}"/>
              </a:ext>
            </a:extLst>
          </p:cNvPr>
          <p:cNvSpPr txBox="1"/>
          <p:nvPr/>
        </p:nvSpPr>
        <p:spPr>
          <a:xfrm>
            <a:off x="7639502" y="3949801"/>
            <a:ext cx="2825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Defense</a:t>
            </a:r>
          </a:p>
        </p:txBody>
      </p:sp>
    </p:spTree>
    <p:extLst>
      <p:ext uri="{BB962C8B-B14F-4D97-AF65-F5344CB8AC3E}">
        <p14:creationId xmlns:p14="http://schemas.microsoft.com/office/powerpoint/2010/main" val="184538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B8573-5437-BFF4-60D0-06B62D58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0D79F-ABF5-F580-D9CE-5D901C417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5" t="24011" r="38911" b="4948"/>
          <a:stretch>
            <a:fillRect/>
          </a:stretch>
        </p:blipFill>
        <p:spPr>
          <a:xfrm>
            <a:off x="1017639" y="1386349"/>
            <a:ext cx="6312309" cy="4616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EAEAD9-4BAA-30A7-096E-A9CAA2F2B871}"/>
              </a:ext>
            </a:extLst>
          </p:cNvPr>
          <p:cNvSpPr txBox="1"/>
          <p:nvPr/>
        </p:nvSpPr>
        <p:spPr>
          <a:xfrm>
            <a:off x="8440993" y="4802060"/>
            <a:ext cx="2182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we do an attack FGSM , we added an adversarial examples (attacks with FGSM </a:t>
            </a:r>
            <a:r>
              <a:rPr lang="el-GR" b="1" dirty="0"/>
              <a:t>ϵ</a:t>
            </a:r>
            <a:r>
              <a:rPr lang="en-US" b="1" dirty="0"/>
              <a:t>=0.3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088EC5-16C7-AFBB-8AED-EC1101AE7AE7}"/>
              </a:ext>
            </a:extLst>
          </p:cNvPr>
          <p:cNvSpPr/>
          <p:nvPr/>
        </p:nvSpPr>
        <p:spPr>
          <a:xfrm>
            <a:off x="3184751" y="1386349"/>
            <a:ext cx="2065676" cy="2057441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50682-7F35-4AE0-BE8A-7EB3EC5E1200}"/>
              </a:ext>
            </a:extLst>
          </p:cNvPr>
          <p:cNvSpPr txBox="1"/>
          <p:nvPr/>
        </p:nvSpPr>
        <p:spPr>
          <a:xfrm>
            <a:off x="8440994" y="1199535"/>
            <a:ext cx="2182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added an adversarial examples into the training dataset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3F97F9-6EFB-1D06-DFD5-7CB9BD0CF61A}"/>
              </a:ext>
            </a:extLst>
          </p:cNvPr>
          <p:cNvSpPr txBox="1"/>
          <p:nvPr/>
        </p:nvSpPr>
        <p:spPr>
          <a:xfrm>
            <a:off x="383460" y="346092"/>
            <a:ext cx="6312308" cy="646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</a:rPr>
              <a:t>trainer = 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AdversarialTrainer</a:t>
            </a:r>
            <a:r>
              <a:rPr lang="en-US" b="0" dirty="0">
                <a:solidFill>
                  <a:srgbClr val="000000"/>
                </a:solidFill>
                <a:effectLst/>
              </a:rPr>
              <a:t>(classifier, attack, ratio=</a:t>
            </a:r>
            <a:r>
              <a:rPr lang="en-US" b="0" dirty="0">
                <a:solidFill>
                  <a:srgbClr val="116644"/>
                </a:solidFill>
                <a:effectLst/>
              </a:rPr>
              <a:t>1.0</a:t>
            </a:r>
            <a:r>
              <a:rPr lang="en-US" b="0" dirty="0">
                <a:solidFill>
                  <a:srgbClr val="000000"/>
                </a:solidFill>
                <a:effectLst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 err="1">
                <a:solidFill>
                  <a:srgbClr val="000000"/>
                </a:solidFill>
                <a:effectLst/>
              </a:rPr>
              <a:t>trainer.fit</a:t>
            </a:r>
            <a:r>
              <a:rPr lang="en-US" b="0" dirty="0">
                <a:solidFill>
                  <a:srgbClr val="000000"/>
                </a:solidFill>
                <a:effectLst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train_images</a:t>
            </a:r>
            <a:r>
              <a:rPr lang="en-US" b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train_labels</a:t>
            </a:r>
            <a:r>
              <a:rPr lang="en-US" b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nb_epochs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116644"/>
                </a:solidFill>
                <a:effectLst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</a:rPr>
              <a:t>batch_size</a:t>
            </a:r>
            <a:r>
              <a:rPr lang="en-US" b="0" dirty="0">
                <a:solidFill>
                  <a:srgbClr val="000000"/>
                </a:solidFill>
                <a:effectLst/>
              </a:rPr>
              <a:t>=</a:t>
            </a:r>
            <a:r>
              <a:rPr lang="en-US" b="0" dirty="0">
                <a:solidFill>
                  <a:srgbClr val="116644"/>
                </a:solidFill>
                <a:effectLst/>
              </a:rPr>
              <a:t>128</a:t>
            </a:r>
            <a:r>
              <a:rPr lang="en-US" b="0" dirty="0">
                <a:solidFill>
                  <a:srgbClr val="000000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825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D1D51-E0BA-8BBA-FA3B-B0262DB7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9F3755-133C-DE8A-8656-270396DA1402}"/>
              </a:ext>
            </a:extLst>
          </p:cNvPr>
          <p:cNvSpPr txBox="1"/>
          <p:nvPr/>
        </p:nvSpPr>
        <p:spPr>
          <a:xfrm>
            <a:off x="3181965" y="4683912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accuracy after adversarial training: 95.93%</a:t>
            </a:r>
          </a:p>
          <a:p>
            <a:r>
              <a:rPr lang="en-US" dirty="0"/>
              <a:t>Test accuracy (clean data) after adversarial training: 95.83%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D28DE-F99E-EBD8-FC73-926DF901D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656" y="1527757"/>
            <a:ext cx="35242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44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0D2C1A-2A55-B91B-4DC0-F61CC81A4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2A9618-15D3-54DC-6422-77970101A8B7}"/>
              </a:ext>
            </a:extLst>
          </p:cNvPr>
          <p:cNvSpPr txBox="1"/>
          <p:nvPr/>
        </p:nvSpPr>
        <p:spPr>
          <a:xfrm>
            <a:off x="914400" y="870155"/>
            <a:ext cx="9409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, let’s move to do an attacks to check if my defense is work correctly or no </a:t>
            </a:r>
          </a:p>
          <a:p>
            <a:r>
              <a:rPr lang="en-US" dirty="0"/>
              <a:t>With only </a:t>
            </a:r>
            <a:r>
              <a:rPr lang="el-GR" b="1" dirty="0"/>
              <a:t>ϵ</a:t>
            </a:r>
            <a:r>
              <a:rPr lang="en-US" b="1" dirty="0"/>
              <a:t>&lt;= 0.3 the defense is successful  with </a:t>
            </a:r>
            <a:r>
              <a:rPr lang="el-GR" b="1" dirty="0"/>
              <a:t>ϵ</a:t>
            </a:r>
            <a:r>
              <a:rPr lang="en-US" b="1" dirty="0"/>
              <a:t>=0.4 this is the results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A9B99-43FE-E4AA-49B8-F6B659B78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01" y="1616175"/>
            <a:ext cx="7251299" cy="3625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B07ED1-78E8-92F3-B82E-B30A0C776E07}"/>
              </a:ext>
            </a:extLst>
          </p:cNvPr>
          <p:cNvSpPr txBox="1"/>
          <p:nvPr/>
        </p:nvSpPr>
        <p:spPr>
          <a:xfrm>
            <a:off x="4225413" y="5433020"/>
            <a:ext cx="6098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Number of correct predictions: 4752</a:t>
            </a:r>
          </a:p>
          <a:p>
            <a:r>
              <a:rPr lang="en-US" dirty="0"/>
              <a:t>Number of  wrong prediction : 5248</a:t>
            </a:r>
          </a:p>
          <a:p>
            <a:r>
              <a:rPr lang="en-US" dirty="0"/>
              <a:t>Total test samples: 10000</a:t>
            </a:r>
          </a:p>
        </p:txBody>
      </p:sp>
    </p:spTree>
    <p:extLst>
      <p:ext uri="{BB962C8B-B14F-4D97-AF65-F5344CB8AC3E}">
        <p14:creationId xmlns:p14="http://schemas.microsoft.com/office/powerpoint/2010/main" val="3503758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B96E-2DCD-C2F9-515F-6540A8D6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solution : PGD adversarial 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41707-5318-8685-9372-0CB0565FC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PGD= Project Gradient Descent</a:t>
            </a:r>
          </a:p>
          <a:p>
            <a:pPr marL="0" indent="0">
              <a:buNone/>
            </a:pPr>
            <a:r>
              <a:rPr lang="en-US" dirty="0"/>
              <a:t>In the PGD attack, we repeat </a:t>
            </a:r>
          </a:p>
          <a:p>
            <a:pPr marL="0" indent="0">
              <a:buNone/>
            </a:pPr>
            <a:r>
              <a:rPr lang="nn-NO" dirty="0"/>
              <a:t>x(i+1)=ProjBε​(x)​(x(i)+α⋅sign(∇x​L(x(i),y)))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 for   t iterations.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80AB2-CCA6-C1E2-D9FC-766D399D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54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06791-D3A0-9689-E574-342B53ABD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FE56A44B-ED8D-94E3-F2A1-61E57DC06DDD}"/>
              </a:ext>
            </a:extLst>
          </p:cNvPr>
          <p:cNvSpPr>
            <a:spLocks/>
          </p:cNvSpPr>
          <p:nvPr/>
        </p:nvSpPr>
        <p:spPr bwMode="auto">
          <a:xfrm>
            <a:off x="-81279" y="314365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1AA8AF5D-048B-58AC-B700-79D8376BACAD}"/>
              </a:ext>
            </a:extLst>
          </p:cNvPr>
          <p:cNvSpPr>
            <a:spLocks/>
          </p:cNvSpPr>
          <p:nvPr/>
        </p:nvSpPr>
        <p:spPr bwMode="auto">
          <a:xfrm>
            <a:off x="-61286" y="206964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5C2FAC27-B328-5310-0EDD-D186F7706467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E93FF4C9-7E76-86C5-209B-39F871E5F97F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ED5C8DDB-438F-37B7-AF28-E69153CE0139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3CD3EB-CA5F-30B0-2A12-8CD25AA59A6B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2B7D4C60-C144-1270-1626-A0A8867B0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E44D3BFB-28CD-14AB-2589-E58FF8C98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1121FBA-364C-D0F7-7C38-16AC52D41B0B}"/>
              </a:ext>
            </a:extLst>
          </p:cNvPr>
          <p:cNvSpPr txBox="1"/>
          <p:nvPr/>
        </p:nvSpPr>
        <p:spPr>
          <a:xfrm>
            <a:off x="7060642" y="832551"/>
            <a:ext cx="39382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ea typeface="Roboto" pitchFamily="2" charset="0"/>
                <a:cs typeface="+mj-cs"/>
              </a:rPr>
              <a:t>What’s MNIST??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3A6A6-51B4-C70D-16AA-2F66B45509DF}"/>
              </a:ext>
            </a:extLst>
          </p:cNvPr>
          <p:cNvSpPr txBox="1"/>
          <p:nvPr/>
        </p:nvSpPr>
        <p:spPr>
          <a:xfrm>
            <a:off x="2808988" y="215851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31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D676C1-345D-5502-12B0-0267A14D3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8" t="36848" r="46809" b="8753"/>
          <a:stretch>
            <a:fillRect/>
          </a:stretch>
        </p:blipFill>
        <p:spPr>
          <a:xfrm>
            <a:off x="4645741" y="1891481"/>
            <a:ext cx="2610465" cy="23671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1CFAB-BF78-298C-D0EC-99918544D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63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F320F2-5CBB-4BEA-B07B-68A9123EB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396" y="1351288"/>
            <a:ext cx="6238875" cy="3095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25A3E-43AE-52C6-E82C-C9D75AEE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00614-2404-5DF5-144B-389CD683679E}"/>
              </a:ext>
            </a:extLst>
          </p:cNvPr>
          <p:cNvSpPr txBox="1"/>
          <p:nvPr/>
        </p:nvSpPr>
        <p:spPr>
          <a:xfrm>
            <a:off x="3234813" y="5171435"/>
            <a:ext cx="60984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MNIST is the “Hello Word!" of computer vision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F0573-B5BF-1AEA-F63B-86A19E6C7FEB}"/>
              </a:ext>
            </a:extLst>
          </p:cNvPr>
          <p:cNvSpPr txBox="1"/>
          <p:nvPr/>
        </p:nvSpPr>
        <p:spPr>
          <a:xfrm>
            <a:off x="2728453" y="5633100"/>
            <a:ext cx="7875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MNIST = Modified National Institute of Standards and Technology dataset.</a:t>
            </a:r>
          </a:p>
        </p:txBody>
      </p:sp>
    </p:spTree>
    <p:extLst>
      <p:ext uri="{BB962C8B-B14F-4D97-AF65-F5344CB8AC3E}">
        <p14:creationId xmlns:p14="http://schemas.microsoft.com/office/powerpoint/2010/main" val="425743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933F9-5E66-4A11-A985-B5A0D914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5">
            <a:extLst>
              <a:ext uri="{FF2B5EF4-FFF2-40B4-BE49-F238E27FC236}">
                <a16:creationId xmlns:a16="http://schemas.microsoft.com/office/drawing/2014/main" id="{CC3EC156-B2AF-26D2-6B54-0151814D9979}"/>
              </a:ext>
            </a:extLst>
          </p:cNvPr>
          <p:cNvSpPr>
            <a:spLocks/>
          </p:cNvSpPr>
          <p:nvPr/>
        </p:nvSpPr>
        <p:spPr bwMode="auto">
          <a:xfrm>
            <a:off x="-23796" y="300689"/>
            <a:ext cx="7466724" cy="6621951"/>
          </a:xfrm>
          <a:custGeom>
            <a:avLst/>
            <a:gdLst>
              <a:gd name="T0" fmla="*/ 3643 w 3657"/>
              <a:gd name="T1" fmla="*/ 2270 h 3243"/>
              <a:gd name="T2" fmla="*/ 3625 w 3657"/>
              <a:gd name="T3" fmla="*/ 2400 h 3243"/>
              <a:gd name="T4" fmla="*/ 3619 w 3657"/>
              <a:gd name="T5" fmla="*/ 2450 h 3243"/>
              <a:gd name="T6" fmla="*/ 3653 w 3657"/>
              <a:gd name="T7" fmla="*/ 2942 h 3243"/>
              <a:gd name="T8" fmla="*/ 3644 w 3657"/>
              <a:gd name="T9" fmla="*/ 3023 h 3243"/>
              <a:gd name="T10" fmla="*/ 3583 w 3657"/>
              <a:gd name="T11" fmla="*/ 3010 h 3243"/>
              <a:gd name="T12" fmla="*/ 3514 w 3657"/>
              <a:gd name="T13" fmla="*/ 2986 h 3243"/>
              <a:gd name="T14" fmla="*/ 3361 w 3657"/>
              <a:gd name="T15" fmla="*/ 3018 h 3243"/>
              <a:gd name="T16" fmla="*/ 3118 w 3657"/>
              <a:gd name="T17" fmla="*/ 3114 h 3243"/>
              <a:gd name="T18" fmla="*/ 3066 w 3657"/>
              <a:gd name="T19" fmla="*/ 3100 h 3243"/>
              <a:gd name="T20" fmla="*/ 3023 w 3657"/>
              <a:gd name="T21" fmla="*/ 3073 h 3243"/>
              <a:gd name="T22" fmla="*/ 2804 w 3657"/>
              <a:gd name="T23" fmla="*/ 3059 h 3243"/>
              <a:gd name="T24" fmla="*/ 2732 w 3657"/>
              <a:gd name="T25" fmla="*/ 3090 h 3243"/>
              <a:gd name="T26" fmla="*/ 2197 w 3657"/>
              <a:gd name="T27" fmla="*/ 2964 h 3243"/>
              <a:gd name="T28" fmla="*/ 1900 w 3657"/>
              <a:gd name="T29" fmla="*/ 2968 h 3243"/>
              <a:gd name="T30" fmla="*/ 1829 w 3657"/>
              <a:gd name="T31" fmla="*/ 2973 h 3243"/>
              <a:gd name="T32" fmla="*/ 1696 w 3657"/>
              <a:gd name="T33" fmla="*/ 2906 h 3243"/>
              <a:gd name="T34" fmla="*/ 2030 w 3657"/>
              <a:gd name="T35" fmla="*/ 2646 h 3243"/>
              <a:gd name="T36" fmla="*/ 2094 w 3657"/>
              <a:gd name="T37" fmla="*/ 2592 h 3243"/>
              <a:gd name="T38" fmla="*/ 2154 w 3657"/>
              <a:gd name="T39" fmla="*/ 2535 h 3243"/>
              <a:gd name="T40" fmla="*/ 2292 w 3657"/>
              <a:gd name="T41" fmla="*/ 2335 h 3243"/>
              <a:gd name="T42" fmla="*/ 2324 w 3657"/>
              <a:gd name="T43" fmla="*/ 2254 h 3243"/>
              <a:gd name="T44" fmla="*/ 2349 w 3657"/>
              <a:gd name="T45" fmla="*/ 1871 h 3243"/>
              <a:gd name="T46" fmla="*/ 1824 w 3657"/>
              <a:gd name="T47" fmla="*/ 1553 h 3243"/>
              <a:gd name="T48" fmla="*/ 1060 w 3657"/>
              <a:gd name="T49" fmla="*/ 1497 h 3243"/>
              <a:gd name="T50" fmla="*/ 263 w 3657"/>
              <a:gd name="T51" fmla="*/ 1133 h 3243"/>
              <a:gd name="T52" fmla="*/ 258 w 3657"/>
              <a:gd name="T53" fmla="*/ 1002 h 3243"/>
              <a:gd name="T54" fmla="*/ 317 w 3657"/>
              <a:gd name="T55" fmla="*/ 886 h 3243"/>
              <a:gd name="T56" fmla="*/ 738 w 3657"/>
              <a:gd name="T57" fmla="*/ 636 h 3243"/>
              <a:gd name="T58" fmla="*/ 915 w 3657"/>
              <a:gd name="T59" fmla="*/ 581 h 3243"/>
              <a:gd name="T60" fmla="*/ 1225 w 3657"/>
              <a:gd name="T61" fmla="*/ 409 h 3243"/>
              <a:gd name="T62" fmla="*/ 1170 w 3657"/>
              <a:gd name="T63" fmla="*/ 350 h 3243"/>
              <a:gd name="T64" fmla="*/ 772 w 3657"/>
              <a:gd name="T65" fmla="*/ 264 h 3243"/>
              <a:gd name="T66" fmla="*/ 335 w 3657"/>
              <a:gd name="T67" fmla="*/ 243 h 3243"/>
              <a:gd name="T68" fmla="*/ 78 w 3657"/>
              <a:gd name="T69" fmla="*/ 232 h 3243"/>
              <a:gd name="T70" fmla="*/ 49 w 3657"/>
              <a:gd name="T71" fmla="*/ 132 h 3243"/>
              <a:gd name="T72" fmla="*/ 25 w 3657"/>
              <a:gd name="T73" fmla="*/ 72 h 3243"/>
              <a:gd name="T74" fmla="*/ 7 w 3657"/>
              <a:gd name="T75" fmla="*/ 20 h 3243"/>
              <a:gd name="T76" fmla="*/ 114 w 3657"/>
              <a:gd name="T77" fmla="*/ 8 h 3243"/>
              <a:gd name="T78" fmla="*/ 361 w 3657"/>
              <a:gd name="T79" fmla="*/ 15 h 3243"/>
              <a:gd name="T80" fmla="*/ 851 w 3657"/>
              <a:gd name="T81" fmla="*/ 70 h 3243"/>
              <a:gd name="T82" fmla="*/ 865 w 3657"/>
              <a:gd name="T83" fmla="*/ 72 h 3243"/>
              <a:gd name="T84" fmla="*/ 1055 w 3657"/>
              <a:gd name="T85" fmla="*/ 100 h 3243"/>
              <a:gd name="T86" fmla="*/ 1450 w 3657"/>
              <a:gd name="T87" fmla="*/ 187 h 3243"/>
              <a:gd name="T88" fmla="*/ 1733 w 3657"/>
              <a:gd name="T89" fmla="*/ 529 h 3243"/>
              <a:gd name="T90" fmla="*/ 1362 w 3657"/>
              <a:gd name="T91" fmla="*/ 757 h 3243"/>
              <a:gd name="T92" fmla="*/ 933 w 3657"/>
              <a:gd name="T93" fmla="*/ 926 h 3243"/>
              <a:gd name="T94" fmla="*/ 958 w 3657"/>
              <a:gd name="T95" fmla="*/ 1057 h 3243"/>
              <a:gd name="T96" fmla="*/ 1552 w 3657"/>
              <a:gd name="T97" fmla="*/ 1136 h 3243"/>
              <a:gd name="T98" fmla="*/ 2044 w 3657"/>
              <a:gd name="T99" fmla="*/ 1133 h 3243"/>
              <a:gd name="T100" fmla="*/ 3624 w 3657"/>
              <a:gd name="T101" fmla="*/ 2183 h 3243"/>
              <a:gd name="T102" fmla="*/ 3643 w 3657"/>
              <a:gd name="T103" fmla="*/ 2270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57" h="3243">
                <a:moveTo>
                  <a:pt x="3643" y="2270"/>
                </a:moveTo>
                <a:cubicBezTo>
                  <a:pt x="3643" y="2270"/>
                  <a:pt x="3635" y="2325"/>
                  <a:pt x="3625" y="2400"/>
                </a:cubicBezTo>
                <a:cubicBezTo>
                  <a:pt x="3623" y="2416"/>
                  <a:pt x="3621" y="2432"/>
                  <a:pt x="3619" y="2450"/>
                </a:cubicBezTo>
                <a:cubicBezTo>
                  <a:pt x="3587" y="2612"/>
                  <a:pt x="3643" y="2774"/>
                  <a:pt x="3653" y="2942"/>
                </a:cubicBezTo>
                <a:cubicBezTo>
                  <a:pt x="3655" y="2972"/>
                  <a:pt x="3657" y="3005"/>
                  <a:pt x="3644" y="3023"/>
                </a:cubicBezTo>
                <a:cubicBezTo>
                  <a:pt x="3635" y="3037"/>
                  <a:pt x="3603" y="3019"/>
                  <a:pt x="3583" y="3010"/>
                </a:cubicBezTo>
                <a:cubicBezTo>
                  <a:pt x="3560" y="3001"/>
                  <a:pt x="3537" y="2992"/>
                  <a:pt x="3514" y="2986"/>
                </a:cubicBezTo>
                <a:cubicBezTo>
                  <a:pt x="3458" y="2972"/>
                  <a:pt x="3408" y="2993"/>
                  <a:pt x="3361" y="3018"/>
                </a:cubicBezTo>
                <a:cubicBezTo>
                  <a:pt x="3281" y="3063"/>
                  <a:pt x="3207" y="3123"/>
                  <a:pt x="3118" y="3114"/>
                </a:cubicBezTo>
                <a:cubicBezTo>
                  <a:pt x="3099" y="3113"/>
                  <a:pt x="3082" y="3108"/>
                  <a:pt x="3066" y="3100"/>
                </a:cubicBezTo>
                <a:cubicBezTo>
                  <a:pt x="3050" y="3093"/>
                  <a:pt x="3036" y="3084"/>
                  <a:pt x="3023" y="3073"/>
                </a:cubicBezTo>
                <a:cubicBezTo>
                  <a:pt x="2949" y="3025"/>
                  <a:pt x="2876" y="3033"/>
                  <a:pt x="2804" y="3059"/>
                </a:cubicBezTo>
                <a:cubicBezTo>
                  <a:pt x="2779" y="3068"/>
                  <a:pt x="2755" y="3079"/>
                  <a:pt x="2732" y="3090"/>
                </a:cubicBezTo>
                <a:cubicBezTo>
                  <a:pt x="2552" y="3243"/>
                  <a:pt x="2332" y="3167"/>
                  <a:pt x="2197" y="2964"/>
                </a:cubicBezTo>
                <a:cubicBezTo>
                  <a:pt x="2137" y="2877"/>
                  <a:pt x="1997" y="2942"/>
                  <a:pt x="1900" y="2968"/>
                </a:cubicBezTo>
                <a:cubicBezTo>
                  <a:pt x="1876" y="2973"/>
                  <a:pt x="1852" y="2975"/>
                  <a:pt x="1829" y="2973"/>
                </a:cubicBezTo>
                <a:cubicBezTo>
                  <a:pt x="1782" y="2969"/>
                  <a:pt x="1738" y="2950"/>
                  <a:pt x="1696" y="2906"/>
                </a:cubicBezTo>
                <a:cubicBezTo>
                  <a:pt x="1798" y="2814"/>
                  <a:pt x="1920" y="2734"/>
                  <a:pt x="2030" y="2646"/>
                </a:cubicBezTo>
                <a:cubicBezTo>
                  <a:pt x="2052" y="2628"/>
                  <a:pt x="2073" y="2610"/>
                  <a:pt x="2094" y="2592"/>
                </a:cubicBezTo>
                <a:cubicBezTo>
                  <a:pt x="2115" y="2573"/>
                  <a:pt x="2135" y="2554"/>
                  <a:pt x="2154" y="2535"/>
                </a:cubicBezTo>
                <a:cubicBezTo>
                  <a:pt x="2211" y="2476"/>
                  <a:pt x="2259" y="2411"/>
                  <a:pt x="2292" y="2335"/>
                </a:cubicBezTo>
                <a:cubicBezTo>
                  <a:pt x="2304" y="2308"/>
                  <a:pt x="2315" y="2281"/>
                  <a:pt x="2324" y="2254"/>
                </a:cubicBezTo>
                <a:cubicBezTo>
                  <a:pt x="2373" y="2119"/>
                  <a:pt x="2388" y="1978"/>
                  <a:pt x="2349" y="1871"/>
                </a:cubicBezTo>
                <a:cubicBezTo>
                  <a:pt x="2274" y="1659"/>
                  <a:pt x="2096" y="1584"/>
                  <a:pt x="1824" y="1553"/>
                </a:cubicBezTo>
                <a:cubicBezTo>
                  <a:pt x="1572" y="1524"/>
                  <a:pt x="1312" y="1528"/>
                  <a:pt x="1060" y="1497"/>
                </a:cubicBezTo>
                <a:cubicBezTo>
                  <a:pt x="771" y="1461"/>
                  <a:pt x="342" y="1387"/>
                  <a:pt x="263" y="1133"/>
                </a:cubicBezTo>
                <a:cubicBezTo>
                  <a:pt x="249" y="1087"/>
                  <a:pt x="248" y="1043"/>
                  <a:pt x="258" y="1002"/>
                </a:cubicBezTo>
                <a:cubicBezTo>
                  <a:pt x="268" y="961"/>
                  <a:pt x="289" y="922"/>
                  <a:pt x="317" y="886"/>
                </a:cubicBezTo>
                <a:cubicBezTo>
                  <a:pt x="426" y="761"/>
                  <a:pt x="582" y="689"/>
                  <a:pt x="738" y="636"/>
                </a:cubicBezTo>
                <a:cubicBezTo>
                  <a:pt x="796" y="615"/>
                  <a:pt x="856" y="598"/>
                  <a:pt x="915" y="581"/>
                </a:cubicBezTo>
                <a:cubicBezTo>
                  <a:pt x="985" y="561"/>
                  <a:pt x="1261" y="516"/>
                  <a:pt x="1225" y="409"/>
                </a:cubicBezTo>
                <a:cubicBezTo>
                  <a:pt x="1216" y="383"/>
                  <a:pt x="1195" y="363"/>
                  <a:pt x="1170" y="350"/>
                </a:cubicBezTo>
                <a:cubicBezTo>
                  <a:pt x="1049" y="289"/>
                  <a:pt x="907" y="273"/>
                  <a:pt x="772" y="264"/>
                </a:cubicBezTo>
                <a:cubicBezTo>
                  <a:pt x="627" y="254"/>
                  <a:pt x="481" y="249"/>
                  <a:pt x="335" y="243"/>
                </a:cubicBezTo>
                <a:cubicBezTo>
                  <a:pt x="316" y="242"/>
                  <a:pt x="78" y="218"/>
                  <a:pt x="78" y="232"/>
                </a:cubicBezTo>
                <a:cubicBezTo>
                  <a:pt x="77" y="192"/>
                  <a:pt x="66" y="168"/>
                  <a:pt x="49" y="132"/>
                </a:cubicBezTo>
                <a:cubicBezTo>
                  <a:pt x="39" y="113"/>
                  <a:pt x="34" y="91"/>
                  <a:pt x="25" y="72"/>
                </a:cubicBezTo>
                <a:cubicBezTo>
                  <a:pt x="18" y="58"/>
                  <a:pt x="0" y="37"/>
                  <a:pt x="7" y="20"/>
                </a:cubicBezTo>
                <a:cubicBezTo>
                  <a:pt x="16" y="0"/>
                  <a:pt x="93" y="8"/>
                  <a:pt x="114" y="8"/>
                </a:cubicBezTo>
                <a:cubicBezTo>
                  <a:pt x="196" y="7"/>
                  <a:pt x="278" y="9"/>
                  <a:pt x="361" y="15"/>
                </a:cubicBezTo>
                <a:cubicBezTo>
                  <a:pt x="525" y="26"/>
                  <a:pt x="688" y="48"/>
                  <a:pt x="851" y="70"/>
                </a:cubicBezTo>
                <a:cubicBezTo>
                  <a:pt x="856" y="70"/>
                  <a:pt x="861" y="71"/>
                  <a:pt x="865" y="72"/>
                </a:cubicBezTo>
                <a:cubicBezTo>
                  <a:pt x="931" y="80"/>
                  <a:pt x="994" y="90"/>
                  <a:pt x="1055" y="100"/>
                </a:cubicBezTo>
                <a:cubicBezTo>
                  <a:pt x="1235" y="129"/>
                  <a:pt x="1389" y="162"/>
                  <a:pt x="1450" y="187"/>
                </a:cubicBezTo>
                <a:cubicBezTo>
                  <a:pt x="1623" y="261"/>
                  <a:pt x="1802" y="352"/>
                  <a:pt x="1733" y="529"/>
                </a:cubicBezTo>
                <a:cubicBezTo>
                  <a:pt x="1683" y="657"/>
                  <a:pt x="1520" y="718"/>
                  <a:pt x="1362" y="757"/>
                </a:cubicBezTo>
                <a:cubicBezTo>
                  <a:pt x="1249" y="785"/>
                  <a:pt x="990" y="838"/>
                  <a:pt x="933" y="926"/>
                </a:cubicBezTo>
                <a:cubicBezTo>
                  <a:pt x="905" y="969"/>
                  <a:pt x="918" y="1023"/>
                  <a:pt x="958" y="1057"/>
                </a:cubicBezTo>
                <a:cubicBezTo>
                  <a:pt x="1070" y="1151"/>
                  <a:pt x="1393" y="1135"/>
                  <a:pt x="1552" y="1136"/>
                </a:cubicBezTo>
                <a:cubicBezTo>
                  <a:pt x="1715" y="1138"/>
                  <a:pt x="1882" y="1125"/>
                  <a:pt x="2044" y="1133"/>
                </a:cubicBezTo>
                <a:cubicBezTo>
                  <a:pt x="2836" y="1176"/>
                  <a:pt x="3481" y="1603"/>
                  <a:pt x="3624" y="2183"/>
                </a:cubicBezTo>
                <a:cubicBezTo>
                  <a:pt x="3630" y="2208"/>
                  <a:pt x="3637" y="2238"/>
                  <a:pt x="3643" y="22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D8A62010-5B58-C883-2FBC-C03ED15F0344}"/>
              </a:ext>
            </a:extLst>
          </p:cNvPr>
          <p:cNvSpPr>
            <a:spLocks/>
          </p:cNvSpPr>
          <p:nvPr/>
        </p:nvSpPr>
        <p:spPr bwMode="auto">
          <a:xfrm>
            <a:off x="-61286" y="206964"/>
            <a:ext cx="7564198" cy="6620702"/>
          </a:xfrm>
          <a:custGeom>
            <a:avLst/>
            <a:gdLst>
              <a:gd name="T0" fmla="*/ 3626 w 3704"/>
              <a:gd name="T1" fmla="*/ 2635 h 3243"/>
              <a:gd name="T2" fmla="*/ 3629 w 3704"/>
              <a:gd name="T3" fmla="*/ 2552 h 3243"/>
              <a:gd name="T4" fmla="*/ 3636 w 3704"/>
              <a:gd name="T5" fmla="*/ 2489 h 3243"/>
              <a:gd name="T6" fmla="*/ 3666 w 3704"/>
              <a:gd name="T7" fmla="*/ 2260 h 3243"/>
              <a:gd name="T8" fmla="*/ 3648 w 3704"/>
              <a:gd name="T9" fmla="*/ 2173 h 3243"/>
              <a:gd name="T10" fmla="*/ 2067 w 3704"/>
              <a:gd name="T11" fmla="*/ 1124 h 3243"/>
              <a:gd name="T12" fmla="*/ 1575 w 3704"/>
              <a:gd name="T13" fmla="*/ 1127 h 3243"/>
              <a:gd name="T14" fmla="*/ 982 w 3704"/>
              <a:gd name="T15" fmla="*/ 1048 h 3243"/>
              <a:gd name="T16" fmla="*/ 944 w 3704"/>
              <a:gd name="T17" fmla="*/ 986 h 3243"/>
              <a:gd name="T18" fmla="*/ 957 w 3704"/>
              <a:gd name="T19" fmla="*/ 916 h 3243"/>
              <a:gd name="T20" fmla="*/ 1000 w 3704"/>
              <a:gd name="T21" fmla="*/ 875 h 3243"/>
              <a:gd name="T22" fmla="*/ 1068 w 3704"/>
              <a:gd name="T23" fmla="*/ 840 h 3243"/>
              <a:gd name="T24" fmla="*/ 1386 w 3704"/>
              <a:gd name="T25" fmla="*/ 748 h 3243"/>
              <a:gd name="T26" fmla="*/ 1756 w 3704"/>
              <a:gd name="T27" fmla="*/ 519 h 3243"/>
              <a:gd name="T28" fmla="*/ 1729 w 3704"/>
              <a:gd name="T29" fmla="*/ 323 h 3243"/>
              <a:gd name="T30" fmla="*/ 1346 w 3704"/>
              <a:gd name="T31" fmla="*/ 132 h 3243"/>
              <a:gd name="T32" fmla="*/ 832 w 3704"/>
              <a:gd name="T33" fmla="*/ 46 h 3243"/>
              <a:gd name="T34" fmla="*/ 216 w 3704"/>
              <a:gd name="T35" fmla="*/ 2 h 3243"/>
              <a:gd name="T36" fmla="*/ 0 w 3704"/>
              <a:gd name="T37" fmla="*/ 5 h 3243"/>
              <a:gd name="T38" fmla="*/ 49 w 3704"/>
              <a:gd name="T39" fmla="*/ 93 h 3243"/>
              <a:gd name="T40" fmla="*/ 94 w 3704"/>
              <a:gd name="T41" fmla="*/ 203 h 3243"/>
              <a:gd name="T42" fmla="*/ 173 w 3704"/>
              <a:gd name="T43" fmla="*/ 205 h 3243"/>
              <a:gd name="T44" fmla="*/ 455 w 3704"/>
              <a:gd name="T45" fmla="*/ 228 h 3243"/>
              <a:gd name="T46" fmla="*/ 525 w 3704"/>
              <a:gd name="T47" fmla="*/ 232 h 3243"/>
              <a:gd name="T48" fmla="*/ 851 w 3704"/>
              <a:gd name="T49" fmla="*/ 254 h 3243"/>
              <a:gd name="T50" fmla="*/ 915 w 3704"/>
              <a:gd name="T51" fmla="*/ 259 h 3243"/>
              <a:gd name="T52" fmla="*/ 1252 w 3704"/>
              <a:gd name="T53" fmla="*/ 397 h 3243"/>
              <a:gd name="T54" fmla="*/ 1133 w 3704"/>
              <a:gd name="T55" fmla="*/ 522 h 3243"/>
              <a:gd name="T56" fmla="*/ 1045 w 3704"/>
              <a:gd name="T57" fmla="*/ 554 h 3243"/>
              <a:gd name="T58" fmla="*/ 352 w 3704"/>
              <a:gd name="T59" fmla="*/ 861 h 3243"/>
              <a:gd name="T60" fmla="*/ 307 w 3704"/>
              <a:gd name="T61" fmla="*/ 922 h 3243"/>
              <a:gd name="T62" fmla="*/ 282 w 3704"/>
              <a:gd name="T63" fmla="*/ 993 h 3243"/>
              <a:gd name="T64" fmla="*/ 287 w 3704"/>
              <a:gd name="T65" fmla="*/ 1124 h 3243"/>
              <a:gd name="T66" fmla="*/ 1084 w 3704"/>
              <a:gd name="T67" fmla="*/ 1488 h 3243"/>
              <a:gd name="T68" fmla="*/ 1848 w 3704"/>
              <a:gd name="T69" fmla="*/ 1544 h 3243"/>
              <a:gd name="T70" fmla="*/ 2373 w 3704"/>
              <a:gd name="T71" fmla="*/ 1862 h 3243"/>
              <a:gd name="T72" fmla="*/ 1745 w 3704"/>
              <a:gd name="T73" fmla="*/ 2908 h 3243"/>
              <a:gd name="T74" fmla="*/ 1813 w 3704"/>
              <a:gd name="T75" fmla="*/ 2969 h 3243"/>
              <a:gd name="T76" fmla="*/ 1897 w 3704"/>
              <a:gd name="T77" fmla="*/ 2971 h 3243"/>
              <a:gd name="T78" fmla="*/ 2262 w 3704"/>
              <a:gd name="T79" fmla="*/ 2953 h 3243"/>
              <a:gd name="T80" fmla="*/ 2386 w 3704"/>
              <a:gd name="T81" fmla="*/ 3139 h 3243"/>
              <a:gd name="T82" fmla="*/ 2771 w 3704"/>
              <a:gd name="T83" fmla="*/ 3073 h 3243"/>
              <a:gd name="T84" fmla="*/ 2826 w 3704"/>
              <a:gd name="T85" fmla="*/ 3050 h 3243"/>
              <a:gd name="T86" fmla="*/ 3073 w 3704"/>
              <a:gd name="T87" fmla="*/ 3085 h 3243"/>
              <a:gd name="T88" fmla="*/ 3145 w 3704"/>
              <a:gd name="T89" fmla="*/ 3106 h 3243"/>
              <a:gd name="T90" fmla="*/ 3440 w 3704"/>
              <a:gd name="T91" fmla="*/ 2989 h 3243"/>
              <a:gd name="T92" fmla="*/ 3551 w 3704"/>
              <a:gd name="T93" fmla="*/ 2984 h 3243"/>
              <a:gd name="T94" fmla="*/ 3615 w 3704"/>
              <a:gd name="T95" fmla="*/ 3010 h 3243"/>
              <a:gd name="T96" fmla="*/ 3656 w 3704"/>
              <a:gd name="T97" fmla="*/ 3017 h 3243"/>
              <a:gd name="T98" fmla="*/ 3626 w 3704"/>
              <a:gd name="T99" fmla="*/ 2635 h 3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04" h="3243">
                <a:moveTo>
                  <a:pt x="3626" y="2635"/>
                </a:moveTo>
                <a:cubicBezTo>
                  <a:pt x="3628" y="2609"/>
                  <a:pt x="3622" y="2579"/>
                  <a:pt x="3629" y="2552"/>
                </a:cubicBezTo>
                <a:cubicBezTo>
                  <a:pt x="3631" y="2531"/>
                  <a:pt x="3633" y="2511"/>
                  <a:pt x="3636" y="2489"/>
                </a:cubicBezTo>
                <a:cubicBezTo>
                  <a:pt x="3652" y="2368"/>
                  <a:pt x="3666" y="2260"/>
                  <a:pt x="3666" y="2260"/>
                </a:cubicBezTo>
                <a:cubicBezTo>
                  <a:pt x="3660" y="2228"/>
                  <a:pt x="3654" y="2199"/>
                  <a:pt x="3648" y="2173"/>
                </a:cubicBezTo>
                <a:cubicBezTo>
                  <a:pt x="3504" y="1594"/>
                  <a:pt x="2859" y="1167"/>
                  <a:pt x="2067" y="1124"/>
                </a:cubicBezTo>
                <a:cubicBezTo>
                  <a:pt x="1905" y="1115"/>
                  <a:pt x="1738" y="1129"/>
                  <a:pt x="1575" y="1127"/>
                </a:cubicBezTo>
                <a:cubicBezTo>
                  <a:pt x="1417" y="1125"/>
                  <a:pt x="1094" y="1142"/>
                  <a:pt x="982" y="1048"/>
                </a:cubicBezTo>
                <a:cubicBezTo>
                  <a:pt x="961" y="1031"/>
                  <a:pt x="948" y="1009"/>
                  <a:pt x="944" y="986"/>
                </a:cubicBezTo>
                <a:cubicBezTo>
                  <a:pt x="939" y="962"/>
                  <a:pt x="943" y="938"/>
                  <a:pt x="957" y="916"/>
                </a:cubicBezTo>
                <a:cubicBezTo>
                  <a:pt x="966" y="902"/>
                  <a:pt x="981" y="888"/>
                  <a:pt x="1000" y="875"/>
                </a:cubicBezTo>
                <a:cubicBezTo>
                  <a:pt x="1019" y="863"/>
                  <a:pt x="1042" y="851"/>
                  <a:pt x="1068" y="840"/>
                </a:cubicBezTo>
                <a:cubicBezTo>
                  <a:pt x="1170" y="796"/>
                  <a:pt x="1310" y="767"/>
                  <a:pt x="1386" y="748"/>
                </a:cubicBezTo>
                <a:cubicBezTo>
                  <a:pt x="1543" y="708"/>
                  <a:pt x="1706" y="648"/>
                  <a:pt x="1756" y="519"/>
                </a:cubicBezTo>
                <a:cubicBezTo>
                  <a:pt x="1783" y="451"/>
                  <a:pt x="1775" y="380"/>
                  <a:pt x="1729" y="323"/>
                </a:cubicBezTo>
                <a:cubicBezTo>
                  <a:pt x="1640" y="212"/>
                  <a:pt x="1477" y="166"/>
                  <a:pt x="1346" y="132"/>
                </a:cubicBezTo>
                <a:cubicBezTo>
                  <a:pt x="1177" y="88"/>
                  <a:pt x="1004" y="64"/>
                  <a:pt x="832" y="46"/>
                </a:cubicBezTo>
                <a:cubicBezTo>
                  <a:pt x="627" y="24"/>
                  <a:pt x="422" y="7"/>
                  <a:pt x="216" y="2"/>
                </a:cubicBezTo>
                <a:cubicBezTo>
                  <a:pt x="144" y="0"/>
                  <a:pt x="71" y="0"/>
                  <a:pt x="0" y="5"/>
                </a:cubicBezTo>
                <a:cubicBezTo>
                  <a:pt x="9" y="42"/>
                  <a:pt x="26" y="65"/>
                  <a:pt x="49" y="93"/>
                </a:cubicBezTo>
                <a:cubicBezTo>
                  <a:pt x="73" y="122"/>
                  <a:pt x="86" y="167"/>
                  <a:pt x="94" y="203"/>
                </a:cubicBezTo>
                <a:cubicBezTo>
                  <a:pt x="118" y="193"/>
                  <a:pt x="148" y="202"/>
                  <a:pt x="173" y="205"/>
                </a:cubicBezTo>
                <a:cubicBezTo>
                  <a:pt x="266" y="215"/>
                  <a:pt x="360" y="222"/>
                  <a:pt x="455" y="228"/>
                </a:cubicBezTo>
                <a:cubicBezTo>
                  <a:pt x="478" y="230"/>
                  <a:pt x="502" y="231"/>
                  <a:pt x="525" y="232"/>
                </a:cubicBezTo>
                <a:cubicBezTo>
                  <a:pt x="632" y="237"/>
                  <a:pt x="744" y="249"/>
                  <a:pt x="851" y="254"/>
                </a:cubicBezTo>
                <a:cubicBezTo>
                  <a:pt x="869" y="255"/>
                  <a:pt x="891" y="257"/>
                  <a:pt x="915" y="259"/>
                </a:cubicBezTo>
                <a:cubicBezTo>
                  <a:pt x="1035" y="269"/>
                  <a:pt x="1213" y="291"/>
                  <a:pt x="1252" y="397"/>
                </a:cubicBezTo>
                <a:cubicBezTo>
                  <a:pt x="1270" y="445"/>
                  <a:pt x="1215" y="487"/>
                  <a:pt x="1133" y="522"/>
                </a:cubicBezTo>
                <a:cubicBezTo>
                  <a:pt x="1106" y="534"/>
                  <a:pt x="1076" y="544"/>
                  <a:pt x="1045" y="554"/>
                </a:cubicBezTo>
                <a:cubicBezTo>
                  <a:pt x="804" y="629"/>
                  <a:pt x="528" y="657"/>
                  <a:pt x="352" y="861"/>
                </a:cubicBezTo>
                <a:cubicBezTo>
                  <a:pt x="336" y="880"/>
                  <a:pt x="321" y="900"/>
                  <a:pt x="307" y="922"/>
                </a:cubicBezTo>
                <a:cubicBezTo>
                  <a:pt x="296" y="945"/>
                  <a:pt x="288" y="968"/>
                  <a:pt x="282" y="993"/>
                </a:cubicBezTo>
                <a:cubicBezTo>
                  <a:pt x="272" y="1034"/>
                  <a:pt x="273" y="1078"/>
                  <a:pt x="287" y="1124"/>
                </a:cubicBezTo>
                <a:cubicBezTo>
                  <a:pt x="366" y="1377"/>
                  <a:pt x="795" y="1452"/>
                  <a:pt x="1084" y="1488"/>
                </a:cubicBezTo>
                <a:cubicBezTo>
                  <a:pt x="1336" y="1519"/>
                  <a:pt x="1596" y="1514"/>
                  <a:pt x="1848" y="1544"/>
                </a:cubicBezTo>
                <a:cubicBezTo>
                  <a:pt x="2119" y="1575"/>
                  <a:pt x="2279" y="1657"/>
                  <a:pt x="2373" y="1862"/>
                </a:cubicBezTo>
                <a:cubicBezTo>
                  <a:pt x="2556" y="2260"/>
                  <a:pt x="1825" y="2769"/>
                  <a:pt x="1745" y="2908"/>
                </a:cubicBezTo>
                <a:cubicBezTo>
                  <a:pt x="1726" y="2939"/>
                  <a:pt x="1762" y="2961"/>
                  <a:pt x="1813" y="2969"/>
                </a:cubicBezTo>
                <a:cubicBezTo>
                  <a:pt x="1839" y="2973"/>
                  <a:pt x="1868" y="2974"/>
                  <a:pt x="1897" y="2971"/>
                </a:cubicBezTo>
                <a:cubicBezTo>
                  <a:pt x="2013" y="2937"/>
                  <a:pt x="2153" y="2864"/>
                  <a:pt x="2262" y="2953"/>
                </a:cubicBezTo>
                <a:cubicBezTo>
                  <a:pt x="2321" y="3003"/>
                  <a:pt x="2324" y="3089"/>
                  <a:pt x="2386" y="3139"/>
                </a:cubicBezTo>
                <a:cubicBezTo>
                  <a:pt x="2507" y="3243"/>
                  <a:pt x="2661" y="3128"/>
                  <a:pt x="2771" y="3073"/>
                </a:cubicBezTo>
                <a:cubicBezTo>
                  <a:pt x="2790" y="3064"/>
                  <a:pt x="2808" y="3056"/>
                  <a:pt x="2826" y="3050"/>
                </a:cubicBezTo>
                <a:cubicBezTo>
                  <a:pt x="2910" y="3021"/>
                  <a:pt x="2999" y="3033"/>
                  <a:pt x="3073" y="3085"/>
                </a:cubicBezTo>
                <a:cubicBezTo>
                  <a:pt x="3097" y="3099"/>
                  <a:pt x="3121" y="3105"/>
                  <a:pt x="3145" y="3106"/>
                </a:cubicBezTo>
                <a:cubicBezTo>
                  <a:pt x="3242" y="3109"/>
                  <a:pt x="3351" y="3023"/>
                  <a:pt x="3440" y="2989"/>
                </a:cubicBezTo>
                <a:cubicBezTo>
                  <a:pt x="3474" y="2977"/>
                  <a:pt x="3515" y="2970"/>
                  <a:pt x="3551" y="2984"/>
                </a:cubicBezTo>
                <a:cubicBezTo>
                  <a:pt x="3569" y="2991"/>
                  <a:pt x="3594" y="3002"/>
                  <a:pt x="3615" y="3010"/>
                </a:cubicBezTo>
                <a:cubicBezTo>
                  <a:pt x="3636" y="3018"/>
                  <a:pt x="3654" y="3022"/>
                  <a:pt x="3656" y="3017"/>
                </a:cubicBezTo>
                <a:cubicBezTo>
                  <a:pt x="3704" y="2899"/>
                  <a:pt x="3635" y="2766"/>
                  <a:pt x="3626" y="263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2369F4D8-8BC5-561B-1DA0-83006FDBA1E4}"/>
              </a:ext>
            </a:extLst>
          </p:cNvPr>
          <p:cNvSpPr>
            <a:spLocks/>
          </p:cNvSpPr>
          <p:nvPr/>
        </p:nvSpPr>
        <p:spPr bwMode="auto">
          <a:xfrm>
            <a:off x="446076" y="584362"/>
            <a:ext cx="4558763" cy="6290791"/>
          </a:xfrm>
          <a:custGeom>
            <a:avLst/>
            <a:gdLst>
              <a:gd name="T0" fmla="*/ 2229 w 2233"/>
              <a:gd name="T1" fmla="*/ 1745 h 3081"/>
              <a:gd name="T2" fmla="*/ 2219 w 2233"/>
              <a:gd name="T3" fmla="*/ 1696 h 3081"/>
              <a:gd name="T4" fmla="*/ 2187 w 2233"/>
              <a:gd name="T5" fmla="*/ 1620 h 3081"/>
              <a:gd name="T6" fmla="*/ 2153 w 2233"/>
              <a:gd name="T7" fmla="*/ 1568 h 3081"/>
              <a:gd name="T8" fmla="*/ 2111 w 2233"/>
              <a:gd name="T9" fmla="*/ 1521 h 3081"/>
              <a:gd name="T10" fmla="*/ 2063 w 2233"/>
              <a:gd name="T11" fmla="*/ 1479 h 3081"/>
              <a:gd name="T12" fmla="*/ 2002 w 2233"/>
              <a:gd name="T13" fmla="*/ 1436 h 3081"/>
              <a:gd name="T14" fmla="*/ 1966 w 2233"/>
              <a:gd name="T15" fmla="*/ 1414 h 3081"/>
              <a:gd name="T16" fmla="*/ 1947 w 2233"/>
              <a:gd name="T17" fmla="*/ 1404 h 3081"/>
              <a:gd name="T18" fmla="*/ 1573 w 2233"/>
              <a:gd name="T19" fmla="*/ 1312 h 3081"/>
              <a:gd name="T20" fmla="*/ 643 w 2233"/>
              <a:gd name="T21" fmla="*/ 1231 h 3081"/>
              <a:gd name="T22" fmla="*/ 193 w 2233"/>
              <a:gd name="T23" fmla="*/ 1070 h 3081"/>
              <a:gd name="T24" fmla="*/ 105 w 2233"/>
              <a:gd name="T25" fmla="*/ 973 h 3081"/>
              <a:gd name="T26" fmla="*/ 92 w 2233"/>
              <a:gd name="T27" fmla="*/ 946 h 3081"/>
              <a:gd name="T28" fmla="*/ 81 w 2233"/>
              <a:gd name="T29" fmla="*/ 824 h 3081"/>
              <a:gd name="T30" fmla="*/ 96 w 2233"/>
              <a:gd name="T31" fmla="*/ 779 h 3081"/>
              <a:gd name="T32" fmla="*/ 119 w 2233"/>
              <a:gd name="T33" fmla="*/ 736 h 3081"/>
              <a:gd name="T34" fmla="*/ 140 w 2233"/>
              <a:gd name="T35" fmla="*/ 707 h 3081"/>
              <a:gd name="T36" fmla="*/ 217 w 2233"/>
              <a:gd name="T37" fmla="*/ 632 h 3081"/>
              <a:gd name="T38" fmla="*/ 341 w 2233"/>
              <a:gd name="T39" fmla="*/ 556 h 3081"/>
              <a:gd name="T40" fmla="*/ 978 w 2233"/>
              <a:gd name="T41" fmla="*/ 343 h 3081"/>
              <a:gd name="T42" fmla="*/ 1045 w 2233"/>
              <a:gd name="T43" fmla="*/ 276 h 3081"/>
              <a:gd name="T44" fmla="*/ 1048 w 2233"/>
              <a:gd name="T45" fmla="*/ 199 h 3081"/>
              <a:gd name="T46" fmla="*/ 978 w 2233"/>
              <a:gd name="T47" fmla="*/ 113 h 3081"/>
              <a:gd name="T48" fmla="*/ 624 w 2233"/>
              <a:gd name="T49" fmla="*/ 31 h 3081"/>
              <a:gd name="T50" fmla="*/ 0 w 2233"/>
              <a:gd name="T51" fmla="*/ 5 h 3081"/>
              <a:gd name="T52" fmla="*/ 803 w 2233"/>
              <a:gd name="T53" fmla="*/ 57 h 3081"/>
              <a:gd name="T54" fmla="*/ 1009 w 2233"/>
              <a:gd name="T55" fmla="*/ 148 h 3081"/>
              <a:gd name="T56" fmla="*/ 1042 w 2233"/>
              <a:gd name="T57" fmla="*/ 202 h 3081"/>
              <a:gd name="T58" fmla="*/ 1038 w 2233"/>
              <a:gd name="T59" fmla="*/ 273 h 3081"/>
              <a:gd name="T60" fmla="*/ 519 w 2233"/>
              <a:gd name="T61" fmla="*/ 479 h 3081"/>
              <a:gd name="T62" fmla="*/ 252 w 2233"/>
              <a:gd name="T63" fmla="*/ 596 h 3081"/>
              <a:gd name="T64" fmla="*/ 140 w 2233"/>
              <a:gd name="T65" fmla="*/ 691 h 3081"/>
              <a:gd name="T66" fmla="*/ 117 w 2233"/>
              <a:gd name="T67" fmla="*/ 721 h 3081"/>
              <a:gd name="T68" fmla="*/ 98 w 2233"/>
              <a:gd name="T69" fmla="*/ 752 h 3081"/>
              <a:gd name="T70" fmla="*/ 75 w 2233"/>
              <a:gd name="T71" fmla="*/ 810 h 3081"/>
              <a:gd name="T72" fmla="*/ 81 w 2233"/>
              <a:gd name="T73" fmla="*/ 944 h 3081"/>
              <a:gd name="T74" fmla="*/ 93 w 2233"/>
              <a:gd name="T75" fmla="*/ 973 h 3081"/>
              <a:gd name="T76" fmla="*/ 116 w 2233"/>
              <a:gd name="T77" fmla="*/ 1010 h 3081"/>
              <a:gd name="T78" fmla="*/ 453 w 2233"/>
              <a:gd name="T79" fmla="*/ 1199 h 3081"/>
              <a:gd name="T80" fmla="*/ 1391 w 2233"/>
              <a:gd name="T81" fmla="*/ 1311 h 3081"/>
              <a:gd name="T82" fmla="*/ 1911 w 2233"/>
              <a:gd name="T83" fmla="*/ 1403 h 3081"/>
              <a:gd name="T84" fmla="*/ 1954 w 2233"/>
              <a:gd name="T85" fmla="*/ 1424 h 3081"/>
              <a:gd name="T86" fmla="*/ 1985 w 2233"/>
              <a:gd name="T87" fmla="*/ 1443 h 3081"/>
              <a:gd name="T88" fmla="*/ 2021 w 2233"/>
              <a:gd name="T89" fmla="*/ 1466 h 3081"/>
              <a:gd name="T90" fmla="*/ 2078 w 2233"/>
              <a:gd name="T91" fmla="*/ 1511 h 3081"/>
              <a:gd name="T92" fmla="*/ 2121 w 2233"/>
              <a:gd name="T93" fmla="*/ 1554 h 3081"/>
              <a:gd name="T94" fmla="*/ 2158 w 2233"/>
              <a:gd name="T95" fmla="*/ 1602 h 3081"/>
              <a:gd name="T96" fmla="*/ 2190 w 2233"/>
              <a:gd name="T97" fmla="*/ 1663 h 3081"/>
              <a:gd name="T98" fmla="*/ 2210 w 2233"/>
              <a:gd name="T99" fmla="*/ 1729 h 3081"/>
              <a:gd name="T100" fmla="*/ 2215 w 2233"/>
              <a:gd name="T101" fmla="*/ 1757 h 3081"/>
              <a:gd name="T102" fmla="*/ 2217 w 2233"/>
              <a:gd name="T103" fmla="*/ 1815 h 3081"/>
              <a:gd name="T104" fmla="*/ 2205 w 2233"/>
              <a:gd name="T105" fmla="*/ 1909 h 3081"/>
              <a:gd name="T106" fmla="*/ 2187 w 2233"/>
              <a:gd name="T107" fmla="*/ 1971 h 3081"/>
              <a:gd name="T108" fmla="*/ 2157 w 2233"/>
              <a:gd name="T109" fmla="*/ 2048 h 3081"/>
              <a:gd name="T110" fmla="*/ 1713 w 2233"/>
              <a:gd name="T111" fmla="*/ 2652 h 3081"/>
              <a:gd name="T112" fmla="*/ 1372 w 2233"/>
              <a:gd name="T113" fmla="*/ 3050 h 3081"/>
              <a:gd name="T114" fmla="*/ 1429 w 2233"/>
              <a:gd name="T115" fmla="*/ 3005 h 3081"/>
              <a:gd name="T116" fmla="*/ 1873 w 2233"/>
              <a:gd name="T117" fmla="*/ 2497 h 3081"/>
              <a:gd name="T118" fmla="*/ 2186 w 2233"/>
              <a:gd name="T119" fmla="*/ 2021 h 3081"/>
              <a:gd name="T120" fmla="*/ 2206 w 2233"/>
              <a:gd name="T121" fmla="*/ 1968 h 3081"/>
              <a:gd name="T122" fmla="*/ 2225 w 2233"/>
              <a:gd name="T123" fmla="*/ 1893 h 3081"/>
              <a:gd name="T124" fmla="*/ 2233 w 2233"/>
              <a:gd name="T125" fmla="*/ 1805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33" h="3081">
                <a:moveTo>
                  <a:pt x="2232" y="1775"/>
                </a:moveTo>
                <a:cubicBezTo>
                  <a:pt x="2232" y="1769"/>
                  <a:pt x="2231" y="1762"/>
                  <a:pt x="2231" y="1755"/>
                </a:cubicBezTo>
                <a:cubicBezTo>
                  <a:pt x="2230" y="1750"/>
                  <a:pt x="2230" y="1750"/>
                  <a:pt x="2230" y="1750"/>
                </a:cubicBezTo>
                <a:cubicBezTo>
                  <a:pt x="2229" y="1745"/>
                  <a:pt x="2229" y="1745"/>
                  <a:pt x="2229" y="1745"/>
                </a:cubicBezTo>
                <a:cubicBezTo>
                  <a:pt x="2228" y="1735"/>
                  <a:pt x="2228" y="1735"/>
                  <a:pt x="2228" y="1735"/>
                </a:cubicBezTo>
                <a:cubicBezTo>
                  <a:pt x="2226" y="1726"/>
                  <a:pt x="2226" y="1726"/>
                  <a:pt x="2226" y="1726"/>
                </a:cubicBezTo>
                <a:cubicBezTo>
                  <a:pt x="2225" y="1722"/>
                  <a:pt x="2224" y="1719"/>
                  <a:pt x="2224" y="1716"/>
                </a:cubicBezTo>
                <a:cubicBezTo>
                  <a:pt x="2222" y="1709"/>
                  <a:pt x="2220" y="1702"/>
                  <a:pt x="2219" y="1696"/>
                </a:cubicBezTo>
                <a:cubicBezTo>
                  <a:pt x="2217" y="1689"/>
                  <a:pt x="2214" y="1683"/>
                  <a:pt x="2212" y="1676"/>
                </a:cubicBezTo>
                <a:cubicBezTo>
                  <a:pt x="2210" y="1670"/>
                  <a:pt x="2207" y="1664"/>
                  <a:pt x="2205" y="1657"/>
                </a:cubicBezTo>
                <a:cubicBezTo>
                  <a:pt x="2202" y="1651"/>
                  <a:pt x="2200" y="1644"/>
                  <a:pt x="2197" y="1638"/>
                </a:cubicBezTo>
                <a:cubicBezTo>
                  <a:pt x="2193" y="1632"/>
                  <a:pt x="2190" y="1626"/>
                  <a:pt x="2187" y="1620"/>
                </a:cubicBezTo>
                <a:cubicBezTo>
                  <a:pt x="2184" y="1614"/>
                  <a:pt x="2180" y="1608"/>
                  <a:pt x="2176" y="1602"/>
                </a:cubicBezTo>
                <a:cubicBezTo>
                  <a:pt x="2175" y="1599"/>
                  <a:pt x="2173" y="1596"/>
                  <a:pt x="2171" y="1593"/>
                </a:cubicBezTo>
                <a:cubicBezTo>
                  <a:pt x="2165" y="1585"/>
                  <a:pt x="2165" y="1585"/>
                  <a:pt x="2165" y="1585"/>
                </a:cubicBezTo>
                <a:cubicBezTo>
                  <a:pt x="2161" y="1579"/>
                  <a:pt x="2157" y="1573"/>
                  <a:pt x="2153" y="1568"/>
                </a:cubicBezTo>
                <a:cubicBezTo>
                  <a:pt x="2148" y="1562"/>
                  <a:pt x="2144" y="1557"/>
                  <a:pt x="2140" y="1552"/>
                </a:cubicBezTo>
                <a:cubicBezTo>
                  <a:pt x="2137" y="1549"/>
                  <a:pt x="2135" y="1546"/>
                  <a:pt x="2133" y="1544"/>
                </a:cubicBezTo>
                <a:cubicBezTo>
                  <a:pt x="2126" y="1536"/>
                  <a:pt x="2126" y="1536"/>
                  <a:pt x="2126" y="1536"/>
                </a:cubicBezTo>
                <a:cubicBezTo>
                  <a:pt x="2121" y="1531"/>
                  <a:pt x="2116" y="1526"/>
                  <a:pt x="2111" y="1521"/>
                </a:cubicBezTo>
                <a:cubicBezTo>
                  <a:pt x="2106" y="1516"/>
                  <a:pt x="2101" y="1511"/>
                  <a:pt x="2096" y="1506"/>
                </a:cubicBezTo>
                <a:cubicBezTo>
                  <a:pt x="2088" y="1499"/>
                  <a:pt x="2088" y="1499"/>
                  <a:pt x="2088" y="1499"/>
                </a:cubicBezTo>
                <a:cubicBezTo>
                  <a:pt x="2085" y="1497"/>
                  <a:pt x="2083" y="1495"/>
                  <a:pt x="2080" y="1492"/>
                </a:cubicBezTo>
                <a:cubicBezTo>
                  <a:pt x="2074" y="1488"/>
                  <a:pt x="2069" y="1483"/>
                  <a:pt x="2063" y="1479"/>
                </a:cubicBezTo>
                <a:cubicBezTo>
                  <a:pt x="2058" y="1474"/>
                  <a:pt x="2052" y="1470"/>
                  <a:pt x="2046" y="1466"/>
                </a:cubicBezTo>
                <a:cubicBezTo>
                  <a:pt x="2041" y="1462"/>
                  <a:pt x="2035" y="1458"/>
                  <a:pt x="2029" y="1454"/>
                </a:cubicBezTo>
                <a:cubicBezTo>
                  <a:pt x="2023" y="1450"/>
                  <a:pt x="2017" y="1446"/>
                  <a:pt x="2011" y="1442"/>
                </a:cubicBezTo>
                <a:cubicBezTo>
                  <a:pt x="2002" y="1436"/>
                  <a:pt x="2002" y="1436"/>
                  <a:pt x="2002" y="1436"/>
                </a:cubicBezTo>
                <a:cubicBezTo>
                  <a:pt x="1998" y="1433"/>
                  <a:pt x="1998" y="1433"/>
                  <a:pt x="1998" y="1433"/>
                </a:cubicBezTo>
                <a:cubicBezTo>
                  <a:pt x="1993" y="1430"/>
                  <a:pt x="1993" y="1430"/>
                  <a:pt x="1993" y="1430"/>
                </a:cubicBezTo>
                <a:cubicBezTo>
                  <a:pt x="1987" y="1427"/>
                  <a:pt x="1981" y="1423"/>
                  <a:pt x="1975" y="1419"/>
                </a:cubicBezTo>
                <a:cubicBezTo>
                  <a:pt x="1966" y="1414"/>
                  <a:pt x="1966" y="1414"/>
                  <a:pt x="1966" y="1414"/>
                </a:cubicBezTo>
                <a:cubicBezTo>
                  <a:pt x="1963" y="1413"/>
                  <a:pt x="1963" y="1413"/>
                  <a:pt x="1963" y="1413"/>
                </a:cubicBezTo>
                <a:cubicBezTo>
                  <a:pt x="1961" y="1411"/>
                  <a:pt x="1961" y="1411"/>
                  <a:pt x="1961" y="1411"/>
                </a:cubicBezTo>
                <a:cubicBezTo>
                  <a:pt x="1956" y="1409"/>
                  <a:pt x="1956" y="1409"/>
                  <a:pt x="1956" y="1409"/>
                </a:cubicBezTo>
                <a:cubicBezTo>
                  <a:pt x="1947" y="1404"/>
                  <a:pt x="1947" y="1404"/>
                  <a:pt x="1947" y="1404"/>
                </a:cubicBezTo>
                <a:cubicBezTo>
                  <a:pt x="1937" y="1399"/>
                  <a:pt x="1937" y="1399"/>
                  <a:pt x="1937" y="1399"/>
                </a:cubicBezTo>
                <a:cubicBezTo>
                  <a:pt x="1930" y="1395"/>
                  <a:pt x="1924" y="1393"/>
                  <a:pt x="1917" y="1390"/>
                </a:cubicBezTo>
                <a:cubicBezTo>
                  <a:pt x="1864" y="1366"/>
                  <a:pt x="1807" y="1350"/>
                  <a:pt x="1749" y="1338"/>
                </a:cubicBezTo>
                <a:cubicBezTo>
                  <a:pt x="1692" y="1326"/>
                  <a:pt x="1632" y="1318"/>
                  <a:pt x="1573" y="1312"/>
                </a:cubicBezTo>
                <a:cubicBezTo>
                  <a:pt x="1513" y="1306"/>
                  <a:pt x="1452" y="1301"/>
                  <a:pt x="1391" y="1298"/>
                </a:cubicBezTo>
                <a:cubicBezTo>
                  <a:pt x="1269" y="1290"/>
                  <a:pt x="1145" y="1286"/>
                  <a:pt x="1020" y="1277"/>
                </a:cubicBezTo>
                <a:cubicBezTo>
                  <a:pt x="958" y="1273"/>
                  <a:pt x="895" y="1267"/>
                  <a:pt x="832" y="1259"/>
                </a:cubicBezTo>
                <a:cubicBezTo>
                  <a:pt x="769" y="1251"/>
                  <a:pt x="706" y="1242"/>
                  <a:pt x="643" y="1231"/>
                </a:cubicBezTo>
                <a:cubicBezTo>
                  <a:pt x="580" y="1219"/>
                  <a:pt x="518" y="1206"/>
                  <a:pt x="456" y="1188"/>
                </a:cubicBezTo>
                <a:cubicBezTo>
                  <a:pt x="425" y="1179"/>
                  <a:pt x="394" y="1170"/>
                  <a:pt x="364" y="1158"/>
                </a:cubicBezTo>
                <a:cubicBezTo>
                  <a:pt x="334" y="1147"/>
                  <a:pt x="304" y="1135"/>
                  <a:pt x="275" y="1120"/>
                </a:cubicBezTo>
                <a:cubicBezTo>
                  <a:pt x="247" y="1106"/>
                  <a:pt x="219" y="1089"/>
                  <a:pt x="193" y="1070"/>
                </a:cubicBezTo>
                <a:cubicBezTo>
                  <a:pt x="168" y="1051"/>
                  <a:pt x="144" y="1029"/>
                  <a:pt x="125" y="1003"/>
                </a:cubicBezTo>
                <a:cubicBezTo>
                  <a:pt x="118" y="994"/>
                  <a:pt x="118" y="994"/>
                  <a:pt x="118" y="994"/>
                </a:cubicBezTo>
                <a:cubicBezTo>
                  <a:pt x="115" y="990"/>
                  <a:pt x="113" y="987"/>
                  <a:pt x="111" y="984"/>
                </a:cubicBezTo>
                <a:cubicBezTo>
                  <a:pt x="105" y="973"/>
                  <a:pt x="105" y="973"/>
                  <a:pt x="105" y="973"/>
                </a:cubicBezTo>
                <a:cubicBezTo>
                  <a:pt x="104" y="972"/>
                  <a:pt x="103" y="970"/>
                  <a:pt x="102" y="968"/>
                </a:cubicBezTo>
                <a:cubicBezTo>
                  <a:pt x="100" y="963"/>
                  <a:pt x="100" y="963"/>
                  <a:pt x="100" y="963"/>
                </a:cubicBezTo>
                <a:cubicBezTo>
                  <a:pt x="95" y="952"/>
                  <a:pt x="95" y="952"/>
                  <a:pt x="95" y="952"/>
                </a:cubicBezTo>
                <a:cubicBezTo>
                  <a:pt x="94" y="950"/>
                  <a:pt x="93" y="948"/>
                  <a:pt x="92" y="946"/>
                </a:cubicBezTo>
                <a:cubicBezTo>
                  <a:pt x="90" y="941"/>
                  <a:pt x="90" y="941"/>
                  <a:pt x="90" y="941"/>
                </a:cubicBezTo>
                <a:cubicBezTo>
                  <a:pt x="86" y="930"/>
                  <a:pt x="86" y="930"/>
                  <a:pt x="86" y="930"/>
                </a:cubicBezTo>
                <a:cubicBezTo>
                  <a:pt x="85" y="926"/>
                  <a:pt x="84" y="922"/>
                  <a:pt x="83" y="918"/>
                </a:cubicBezTo>
                <a:cubicBezTo>
                  <a:pt x="75" y="887"/>
                  <a:pt x="74" y="855"/>
                  <a:pt x="81" y="824"/>
                </a:cubicBezTo>
                <a:cubicBezTo>
                  <a:pt x="82" y="820"/>
                  <a:pt x="83" y="816"/>
                  <a:pt x="84" y="812"/>
                </a:cubicBezTo>
                <a:cubicBezTo>
                  <a:pt x="85" y="808"/>
                  <a:pt x="86" y="804"/>
                  <a:pt x="88" y="801"/>
                </a:cubicBezTo>
                <a:cubicBezTo>
                  <a:pt x="92" y="790"/>
                  <a:pt x="92" y="790"/>
                  <a:pt x="92" y="790"/>
                </a:cubicBezTo>
                <a:cubicBezTo>
                  <a:pt x="93" y="786"/>
                  <a:pt x="95" y="782"/>
                  <a:pt x="96" y="779"/>
                </a:cubicBezTo>
                <a:cubicBezTo>
                  <a:pt x="99" y="771"/>
                  <a:pt x="103" y="764"/>
                  <a:pt x="106" y="757"/>
                </a:cubicBezTo>
                <a:cubicBezTo>
                  <a:pt x="108" y="753"/>
                  <a:pt x="110" y="750"/>
                  <a:pt x="112" y="746"/>
                </a:cubicBezTo>
                <a:cubicBezTo>
                  <a:pt x="115" y="741"/>
                  <a:pt x="115" y="741"/>
                  <a:pt x="115" y="741"/>
                </a:cubicBezTo>
                <a:cubicBezTo>
                  <a:pt x="116" y="740"/>
                  <a:pt x="118" y="738"/>
                  <a:pt x="119" y="736"/>
                </a:cubicBezTo>
                <a:cubicBezTo>
                  <a:pt x="125" y="726"/>
                  <a:pt x="125" y="726"/>
                  <a:pt x="125" y="726"/>
                </a:cubicBezTo>
                <a:cubicBezTo>
                  <a:pt x="132" y="716"/>
                  <a:pt x="132" y="716"/>
                  <a:pt x="132" y="716"/>
                </a:cubicBezTo>
                <a:cubicBezTo>
                  <a:pt x="136" y="712"/>
                  <a:pt x="136" y="712"/>
                  <a:pt x="136" y="712"/>
                </a:cubicBezTo>
                <a:cubicBezTo>
                  <a:pt x="140" y="707"/>
                  <a:pt x="140" y="707"/>
                  <a:pt x="140" y="707"/>
                </a:cubicBezTo>
                <a:cubicBezTo>
                  <a:pt x="147" y="698"/>
                  <a:pt x="147" y="698"/>
                  <a:pt x="147" y="698"/>
                </a:cubicBezTo>
                <a:cubicBezTo>
                  <a:pt x="158" y="685"/>
                  <a:pt x="169" y="674"/>
                  <a:pt x="181" y="663"/>
                </a:cubicBezTo>
                <a:cubicBezTo>
                  <a:pt x="186" y="657"/>
                  <a:pt x="193" y="652"/>
                  <a:pt x="199" y="647"/>
                </a:cubicBezTo>
                <a:cubicBezTo>
                  <a:pt x="205" y="642"/>
                  <a:pt x="211" y="636"/>
                  <a:pt x="217" y="632"/>
                </a:cubicBezTo>
                <a:cubicBezTo>
                  <a:pt x="230" y="622"/>
                  <a:pt x="244" y="612"/>
                  <a:pt x="257" y="604"/>
                </a:cubicBezTo>
                <a:cubicBezTo>
                  <a:pt x="277" y="591"/>
                  <a:pt x="277" y="591"/>
                  <a:pt x="277" y="591"/>
                </a:cubicBezTo>
                <a:cubicBezTo>
                  <a:pt x="298" y="578"/>
                  <a:pt x="298" y="578"/>
                  <a:pt x="298" y="578"/>
                </a:cubicBezTo>
                <a:cubicBezTo>
                  <a:pt x="312" y="571"/>
                  <a:pt x="327" y="563"/>
                  <a:pt x="341" y="556"/>
                </a:cubicBezTo>
                <a:cubicBezTo>
                  <a:pt x="399" y="528"/>
                  <a:pt x="460" y="506"/>
                  <a:pt x="521" y="487"/>
                </a:cubicBezTo>
                <a:cubicBezTo>
                  <a:pt x="583" y="468"/>
                  <a:pt x="645" y="452"/>
                  <a:pt x="708" y="438"/>
                </a:cubicBezTo>
                <a:cubicBezTo>
                  <a:pt x="770" y="424"/>
                  <a:pt x="833" y="411"/>
                  <a:pt x="893" y="387"/>
                </a:cubicBezTo>
                <a:cubicBezTo>
                  <a:pt x="922" y="376"/>
                  <a:pt x="951" y="361"/>
                  <a:pt x="978" y="343"/>
                </a:cubicBezTo>
                <a:cubicBezTo>
                  <a:pt x="987" y="336"/>
                  <a:pt x="987" y="336"/>
                  <a:pt x="987" y="336"/>
                </a:cubicBezTo>
                <a:cubicBezTo>
                  <a:pt x="991" y="334"/>
                  <a:pt x="994" y="332"/>
                  <a:pt x="997" y="329"/>
                </a:cubicBezTo>
                <a:cubicBezTo>
                  <a:pt x="1003" y="324"/>
                  <a:pt x="1009" y="319"/>
                  <a:pt x="1015" y="314"/>
                </a:cubicBezTo>
                <a:cubicBezTo>
                  <a:pt x="1027" y="303"/>
                  <a:pt x="1038" y="291"/>
                  <a:pt x="1045" y="276"/>
                </a:cubicBezTo>
                <a:cubicBezTo>
                  <a:pt x="1052" y="261"/>
                  <a:pt x="1056" y="245"/>
                  <a:pt x="1055" y="229"/>
                </a:cubicBezTo>
                <a:cubicBezTo>
                  <a:pt x="1054" y="221"/>
                  <a:pt x="1053" y="212"/>
                  <a:pt x="1050" y="205"/>
                </a:cubicBezTo>
                <a:cubicBezTo>
                  <a:pt x="1050" y="202"/>
                  <a:pt x="1050" y="202"/>
                  <a:pt x="1050" y="202"/>
                </a:cubicBezTo>
                <a:cubicBezTo>
                  <a:pt x="1049" y="201"/>
                  <a:pt x="1049" y="200"/>
                  <a:pt x="1048" y="199"/>
                </a:cubicBezTo>
                <a:cubicBezTo>
                  <a:pt x="1046" y="194"/>
                  <a:pt x="1046" y="194"/>
                  <a:pt x="1046" y="194"/>
                </a:cubicBezTo>
                <a:cubicBezTo>
                  <a:pt x="1044" y="188"/>
                  <a:pt x="1044" y="188"/>
                  <a:pt x="1044" y="188"/>
                </a:cubicBezTo>
                <a:cubicBezTo>
                  <a:pt x="1043" y="186"/>
                  <a:pt x="1042" y="185"/>
                  <a:pt x="1041" y="183"/>
                </a:cubicBezTo>
                <a:cubicBezTo>
                  <a:pt x="1027" y="154"/>
                  <a:pt x="1004" y="131"/>
                  <a:pt x="978" y="113"/>
                </a:cubicBezTo>
                <a:cubicBezTo>
                  <a:pt x="965" y="104"/>
                  <a:pt x="951" y="97"/>
                  <a:pt x="937" y="90"/>
                </a:cubicBezTo>
                <a:cubicBezTo>
                  <a:pt x="923" y="83"/>
                  <a:pt x="909" y="78"/>
                  <a:pt x="894" y="73"/>
                </a:cubicBezTo>
                <a:cubicBezTo>
                  <a:pt x="865" y="63"/>
                  <a:pt x="835" y="56"/>
                  <a:pt x="804" y="51"/>
                </a:cubicBezTo>
                <a:cubicBezTo>
                  <a:pt x="744" y="40"/>
                  <a:pt x="683" y="36"/>
                  <a:pt x="624" y="31"/>
                </a:cubicBezTo>
                <a:cubicBezTo>
                  <a:pt x="564" y="26"/>
                  <a:pt x="505" y="23"/>
                  <a:pt x="446" y="20"/>
                </a:cubicBezTo>
                <a:cubicBezTo>
                  <a:pt x="329" y="15"/>
                  <a:pt x="214" y="10"/>
                  <a:pt x="102" y="4"/>
                </a:cubicBezTo>
                <a:cubicBezTo>
                  <a:pt x="68" y="3"/>
                  <a:pt x="34" y="2"/>
                  <a:pt x="0" y="0"/>
                </a:cubicBezTo>
                <a:cubicBezTo>
                  <a:pt x="0" y="2"/>
                  <a:pt x="0" y="3"/>
                  <a:pt x="0" y="5"/>
                </a:cubicBezTo>
                <a:cubicBezTo>
                  <a:pt x="34" y="6"/>
                  <a:pt x="68" y="8"/>
                  <a:pt x="102" y="9"/>
                </a:cubicBezTo>
                <a:cubicBezTo>
                  <a:pt x="214" y="14"/>
                  <a:pt x="328" y="20"/>
                  <a:pt x="446" y="25"/>
                </a:cubicBezTo>
                <a:cubicBezTo>
                  <a:pt x="504" y="28"/>
                  <a:pt x="564" y="32"/>
                  <a:pt x="623" y="37"/>
                </a:cubicBezTo>
                <a:cubicBezTo>
                  <a:pt x="683" y="42"/>
                  <a:pt x="743" y="46"/>
                  <a:pt x="803" y="57"/>
                </a:cubicBezTo>
                <a:cubicBezTo>
                  <a:pt x="833" y="62"/>
                  <a:pt x="863" y="69"/>
                  <a:pt x="892" y="79"/>
                </a:cubicBezTo>
                <a:cubicBezTo>
                  <a:pt x="906" y="84"/>
                  <a:pt x="921" y="89"/>
                  <a:pt x="934" y="96"/>
                </a:cubicBezTo>
                <a:cubicBezTo>
                  <a:pt x="948" y="102"/>
                  <a:pt x="962" y="110"/>
                  <a:pt x="974" y="119"/>
                </a:cubicBezTo>
                <a:cubicBezTo>
                  <a:pt x="987" y="127"/>
                  <a:pt x="998" y="137"/>
                  <a:pt x="1009" y="148"/>
                </a:cubicBezTo>
                <a:cubicBezTo>
                  <a:pt x="1019" y="160"/>
                  <a:pt x="1028" y="172"/>
                  <a:pt x="1035" y="186"/>
                </a:cubicBezTo>
                <a:cubicBezTo>
                  <a:pt x="1036" y="188"/>
                  <a:pt x="1037" y="189"/>
                  <a:pt x="1037" y="191"/>
                </a:cubicBezTo>
                <a:cubicBezTo>
                  <a:pt x="1040" y="196"/>
                  <a:pt x="1040" y="196"/>
                  <a:pt x="1040" y="196"/>
                </a:cubicBezTo>
                <a:cubicBezTo>
                  <a:pt x="1042" y="202"/>
                  <a:pt x="1042" y="202"/>
                  <a:pt x="1042" y="202"/>
                </a:cubicBezTo>
                <a:cubicBezTo>
                  <a:pt x="1042" y="203"/>
                  <a:pt x="1043" y="203"/>
                  <a:pt x="1043" y="204"/>
                </a:cubicBezTo>
                <a:cubicBezTo>
                  <a:pt x="1044" y="207"/>
                  <a:pt x="1044" y="207"/>
                  <a:pt x="1044" y="207"/>
                </a:cubicBezTo>
                <a:cubicBezTo>
                  <a:pt x="1046" y="214"/>
                  <a:pt x="1047" y="222"/>
                  <a:pt x="1048" y="229"/>
                </a:cubicBezTo>
                <a:cubicBezTo>
                  <a:pt x="1049" y="244"/>
                  <a:pt x="1045" y="259"/>
                  <a:pt x="1038" y="273"/>
                </a:cubicBezTo>
                <a:cubicBezTo>
                  <a:pt x="1025" y="300"/>
                  <a:pt x="999" y="319"/>
                  <a:pt x="973" y="337"/>
                </a:cubicBezTo>
                <a:cubicBezTo>
                  <a:pt x="947" y="355"/>
                  <a:pt x="919" y="369"/>
                  <a:pt x="890" y="380"/>
                </a:cubicBezTo>
                <a:cubicBezTo>
                  <a:pt x="831" y="403"/>
                  <a:pt x="768" y="416"/>
                  <a:pt x="706" y="430"/>
                </a:cubicBezTo>
                <a:cubicBezTo>
                  <a:pt x="643" y="444"/>
                  <a:pt x="581" y="460"/>
                  <a:pt x="519" y="479"/>
                </a:cubicBezTo>
                <a:cubicBezTo>
                  <a:pt x="457" y="497"/>
                  <a:pt x="396" y="519"/>
                  <a:pt x="337" y="548"/>
                </a:cubicBezTo>
                <a:cubicBezTo>
                  <a:pt x="322" y="555"/>
                  <a:pt x="308" y="563"/>
                  <a:pt x="294" y="570"/>
                </a:cubicBezTo>
                <a:cubicBezTo>
                  <a:pt x="272" y="583"/>
                  <a:pt x="272" y="583"/>
                  <a:pt x="272" y="583"/>
                </a:cubicBezTo>
                <a:cubicBezTo>
                  <a:pt x="252" y="596"/>
                  <a:pt x="252" y="596"/>
                  <a:pt x="252" y="596"/>
                </a:cubicBezTo>
                <a:cubicBezTo>
                  <a:pt x="238" y="605"/>
                  <a:pt x="225" y="614"/>
                  <a:pt x="212" y="624"/>
                </a:cubicBezTo>
                <a:cubicBezTo>
                  <a:pt x="205" y="629"/>
                  <a:pt x="199" y="634"/>
                  <a:pt x="193" y="639"/>
                </a:cubicBezTo>
                <a:cubicBezTo>
                  <a:pt x="186" y="645"/>
                  <a:pt x="180" y="650"/>
                  <a:pt x="174" y="656"/>
                </a:cubicBezTo>
                <a:cubicBezTo>
                  <a:pt x="162" y="667"/>
                  <a:pt x="151" y="679"/>
                  <a:pt x="140" y="691"/>
                </a:cubicBezTo>
                <a:cubicBezTo>
                  <a:pt x="132" y="701"/>
                  <a:pt x="132" y="701"/>
                  <a:pt x="132" y="701"/>
                </a:cubicBezTo>
                <a:cubicBezTo>
                  <a:pt x="128" y="706"/>
                  <a:pt x="128" y="706"/>
                  <a:pt x="128" y="706"/>
                </a:cubicBezTo>
                <a:cubicBezTo>
                  <a:pt x="125" y="711"/>
                  <a:pt x="125" y="711"/>
                  <a:pt x="125" y="711"/>
                </a:cubicBezTo>
                <a:cubicBezTo>
                  <a:pt x="117" y="721"/>
                  <a:pt x="117" y="721"/>
                  <a:pt x="117" y="721"/>
                </a:cubicBezTo>
                <a:cubicBezTo>
                  <a:pt x="110" y="731"/>
                  <a:pt x="110" y="731"/>
                  <a:pt x="110" y="731"/>
                </a:cubicBezTo>
                <a:cubicBezTo>
                  <a:pt x="109" y="733"/>
                  <a:pt x="108" y="734"/>
                  <a:pt x="107" y="736"/>
                </a:cubicBezTo>
                <a:cubicBezTo>
                  <a:pt x="104" y="741"/>
                  <a:pt x="104" y="741"/>
                  <a:pt x="104" y="741"/>
                </a:cubicBezTo>
                <a:cubicBezTo>
                  <a:pt x="102" y="745"/>
                  <a:pt x="100" y="749"/>
                  <a:pt x="98" y="752"/>
                </a:cubicBezTo>
                <a:cubicBezTo>
                  <a:pt x="94" y="760"/>
                  <a:pt x="90" y="767"/>
                  <a:pt x="87" y="775"/>
                </a:cubicBezTo>
                <a:cubicBezTo>
                  <a:pt x="85" y="778"/>
                  <a:pt x="84" y="782"/>
                  <a:pt x="82" y="786"/>
                </a:cubicBezTo>
                <a:cubicBezTo>
                  <a:pt x="78" y="798"/>
                  <a:pt x="78" y="798"/>
                  <a:pt x="78" y="798"/>
                </a:cubicBezTo>
                <a:cubicBezTo>
                  <a:pt x="77" y="802"/>
                  <a:pt x="76" y="806"/>
                  <a:pt x="75" y="810"/>
                </a:cubicBezTo>
                <a:cubicBezTo>
                  <a:pt x="73" y="814"/>
                  <a:pt x="72" y="817"/>
                  <a:pt x="71" y="822"/>
                </a:cubicBezTo>
                <a:cubicBezTo>
                  <a:pt x="64" y="854"/>
                  <a:pt x="65" y="889"/>
                  <a:pt x="73" y="921"/>
                </a:cubicBezTo>
                <a:cubicBezTo>
                  <a:pt x="74" y="925"/>
                  <a:pt x="75" y="929"/>
                  <a:pt x="76" y="933"/>
                </a:cubicBezTo>
                <a:cubicBezTo>
                  <a:pt x="81" y="944"/>
                  <a:pt x="81" y="944"/>
                  <a:pt x="81" y="944"/>
                </a:cubicBezTo>
                <a:cubicBezTo>
                  <a:pt x="83" y="950"/>
                  <a:pt x="83" y="950"/>
                  <a:pt x="83" y="950"/>
                </a:cubicBezTo>
                <a:cubicBezTo>
                  <a:pt x="83" y="952"/>
                  <a:pt x="84" y="954"/>
                  <a:pt x="85" y="956"/>
                </a:cubicBezTo>
                <a:cubicBezTo>
                  <a:pt x="90" y="967"/>
                  <a:pt x="90" y="967"/>
                  <a:pt x="90" y="967"/>
                </a:cubicBezTo>
                <a:cubicBezTo>
                  <a:pt x="93" y="973"/>
                  <a:pt x="93" y="973"/>
                  <a:pt x="93" y="973"/>
                </a:cubicBezTo>
                <a:cubicBezTo>
                  <a:pt x="94" y="975"/>
                  <a:pt x="95" y="977"/>
                  <a:pt x="96" y="978"/>
                </a:cubicBezTo>
                <a:cubicBezTo>
                  <a:pt x="102" y="989"/>
                  <a:pt x="102" y="989"/>
                  <a:pt x="102" y="989"/>
                </a:cubicBezTo>
                <a:cubicBezTo>
                  <a:pt x="104" y="993"/>
                  <a:pt x="107" y="996"/>
                  <a:pt x="109" y="1000"/>
                </a:cubicBezTo>
                <a:cubicBezTo>
                  <a:pt x="116" y="1010"/>
                  <a:pt x="116" y="1010"/>
                  <a:pt x="116" y="1010"/>
                </a:cubicBezTo>
                <a:cubicBezTo>
                  <a:pt x="136" y="1036"/>
                  <a:pt x="161" y="1059"/>
                  <a:pt x="187" y="1079"/>
                </a:cubicBezTo>
                <a:cubicBezTo>
                  <a:pt x="213" y="1098"/>
                  <a:pt x="241" y="1115"/>
                  <a:pt x="270" y="1130"/>
                </a:cubicBezTo>
                <a:cubicBezTo>
                  <a:pt x="300" y="1145"/>
                  <a:pt x="330" y="1157"/>
                  <a:pt x="360" y="1169"/>
                </a:cubicBezTo>
                <a:cubicBezTo>
                  <a:pt x="391" y="1180"/>
                  <a:pt x="421" y="1190"/>
                  <a:pt x="453" y="1199"/>
                </a:cubicBezTo>
                <a:cubicBezTo>
                  <a:pt x="515" y="1217"/>
                  <a:pt x="578" y="1231"/>
                  <a:pt x="641" y="1242"/>
                </a:cubicBezTo>
                <a:cubicBezTo>
                  <a:pt x="704" y="1254"/>
                  <a:pt x="768" y="1263"/>
                  <a:pt x="831" y="1271"/>
                </a:cubicBezTo>
                <a:cubicBezTo>
                  <a:pt x="894" y="1280"/>
                  <a:pt x="957" y="1285"/>
                  <a:pt x="1019" y="1290"/>
                </a:cubicBezTo>
                <a:cubicBezTo>
                  <a:pt x="1145" y="1299"/>
                  <a:pt x="1269" y="1304"/>
                  <a:pt x="1391" y="1311"/>
                </a:cubicBezTo>
                <a:cubicBezTo>
                  <a:pt x="1451" y="1315"/>
                  <a:pt x="1512" y="1320"/>
                  <a:pt x="1571" y="1326"/>
                </a:cubicBezTo>
                <a:cubicBezTo>
                  <a:pt x="1601" y="1329"/>
                  <a:pt x="1630" y="1332"/>
                  <a:pt x="1660" y="1337"/>
                </a:cubicBezTo>
                <a:cubicBezTo>
                  <a:pt x="1689" y="1341"/>
                  <a:pt x="1718" y="1346"/>
                  <a:pt x="1746" y="1352"/>
                </a:cubicBezTo>
                <a:cubicBezTo>
                  <a:pt x="1803" y="1364"/>
                  <a:pt x="1859" y="1380"/>
                  <a:pt x="1911" y="1403"/>
                </a:cubicBezTo>
                <a:cubicBezTo>
                  <a:pt x="1917" y="1406"/>
                  <a:pt x="1924" y="1409"/>
                  <a:pt x="1930" y="1412"/>
                </a:cubicBezTo>
                <a:cubicBezTo>
                  <a:pt x="1939" y="1417"/>
                  <a:pt x="1939" y="1417"/>
                  <a:pt x="1939" y="1417"/>
                </a:cubicBezTo>
                <a:cubicBezTo>
                  <a:pt x="1949" y="1422"/>
                  <a:pt x="1949" y="1422"/>
                  <a:pt x="1949" y="1422"/>
                </a:cubicBezTo>
                <a:cubicBezTo>
                  <a:pt x="1954" y="1424"/>
                  <a:pt x="1954" y="1424"/>
                  <a:pt x="1954" y="1424"/>
                </a:cubicBezTo>
                <a:cubicBezTo>
                  <a:pt x="1956" y="1426"/>
                  <a:pt x="1956" y="1426"/>
                  <a:pt x="1956" y="1426"/>
                </a:cubicBezTo>
                <a:cubicBezTo>
                  <a:pt x="1958" y="1427"/>
                  <a:pt x="1958" y="1427"/>
                  <a:pt x="1958" y="1427"/>
                </a:cubicBezTo>
                <a:cubicBezTo>
                  <a:pt x="1967" y="1432"/>
                  <a:pt x="1967" y="1432"/>
                  <a:pt x="1967" y="1432"/>
                </a:cubicBezTo>
                <a:cubicBezTo>
                  <a:pt x="1973" y="1436"/>
                  <a:pt x="1979" y="1440"/>
                  <a:pt x="1985" y="1443"/>
                </a:cubicBezTo>
                <a:cubicBezTo>
                  <a:pt x="1990" y="1446"/>
                  <a:pt x="1990" y="1446"/>
                  <a:pt x="1990" y="1446"/>
                </a:cubicBezTo>
                <a:cubicBezTo>
                  <a:pt x="1994" y="1449"/>
                  <a:pt x="1994" y="1449"/>
                  <a:pt x="1994" y="1449"/>
                </a:cubicBezTo>
                <a:cubicBezTo>
                  <a:pt x="2003" y="1455"/>
                  <a:pt x="2003" y="1455"/>
                  <a:pt x="2003" y="1455"/>
                </a:cubicBezTo>
                <a:cubicBezTo>
                  <a:pt x="2009" y="1458"/>
                  <a:pt x="2015" y="1462"/>
                  <a:pt x="2021" y="1466"/>
                </a:cubicBezTo>
                <a:cubicBezTo>
                  <a:pt x="2026" y="1470"/>
                  <a:pt x="2032" y="1474"/>
                  <a:pt x="2037" y="1478"/>
                </a:cubicBezTo>
                <a:cubicBezTo>
                  <a:pt x="2043" y="1483"/>
                  <a:pt x="2049" y="1486"/>
                  <a:pt x="2054" y="1491"/>
                </a:cubicBezTo>
                <a:cubicBezTo>
                  <a:pt x="2059" y="1495"/>
                  <a:pt x="2065" y="1500"/>
                  <a:pt x="2070" y="1504"/>
                </a:cubicBezTo>
                <a:cubicBezTo>
                  <a:pt x="2072" y="1506"/>
                  <a:pt x="2075" y="1508"/>
                  <a:pt x="2078" y="1511"/>
                </a:cubicBezTo>
                <a:cubicBezTo>
                  <a:pt x="2085" y="1518"/>
                  <a:pt x="2085" y="1518"/>
                  <a:pt x="2085" y="1518"/>
                </a:cubicBezTo>
                <a:cubicBezTo>
                  <a:pt x="2090" y="1522"/>
                  <a:pt x="2095" y="1527"/>
                  <a:pt x="2100" y="1532"/>
                </a:cubicBezTo>
                <a:cubicBezTo>
                  <a:pt x="2105" y="1537"/>
                  <a:pt x="2109" y="1542"/>
                  <a:pt x="2114" y="1547"/>
                </a:cubicBezTo>
                <a:cubicBezTo>
                  <a:pt x="2121" y="1554"/>
                  <a:pt x="2121" y="1554"/>
                  <a:pt x="2121" y="1554"/>
                </a:cubicBezTo>
                <a:cubicBezTo>
                  <a:pt x="2123" y="1556"/>
                  <a:pt x="2125" y="1559"/>
                  <a:pt x="2128" y="1562"/>
                </a:cubicBezTo>
                <a:cubicBezTo>
                  <a:pt x="2132" y="1567"/>
                  <a:pt x="2136" y="1572"/>
                  <a:pt x="2140" y="1577"/>
                </a:cubicBezTo>
                <a:cubicBezTo>
                  <a:pt x="2145" y="1583"/>
                  <a:pt x="2148" y="1588"/>
                  <a:pt x="2152" y="1594"/>
                </a:cubicBezTo>
                <a:cubicBezTo>
                  <a:pt x="2158" y="1602"/>
                  <a:pt x="2158" y="1602"/>
                  <a:pt x="2158" y="1602"/>
                </a:cubicBezTo>
                <a:cubicBezTo>
                  <a:pt x="2160" y="1605"/>
                  <a:pt x="2161" y="1608"/>
                  <a:pt x="2163" y="1610"/>
                </a:cubicBezTo>
                <a:cubicBezTo>
                  <a:pt x="2166" y="1616"/>
                  <a:pt x="2170" y="1622"/>
                  <a:pt x="2173" y="1628"/>
                </a:cubicBezTo>
                <a:cubicBezTo>
                  <a:pt x="2176" y="1633"/>
                  <a:pt x="2179" y="1639"/>
                  <a:pt x="2182" y="1645"/>
                </a:cubicBezTo>
                <a:cubicBezTo>
                  <a:pt x="2185" y="1651"/>
                  <a:pt x="2188" y="1657"/>
                  <a:pt x="2190" y="1663"/>
                </a:cubicBezTo>
                <a:cubicBezTo>
                  <a:pt x="2193" y="1669"/>
                  <a:pt x="2195" y="1675"/>
                  <a:pt x="2197" y="1682"/>
                </a:cubicBezTo>
                <a:cubicBezTo>
                  <a:pt x="2199" y="1688"/>
                  <a:pt x="2201" y="1694"/>
                  <a:pt x="2203" y="1700"/>
                </a:cubicBezTo>
                <a:cubicBezTo>
                  <a:pt x="2205" y="1707"/>
                  <a:pt x="2206" y="1713"/>
                  <a:pt x="2208" y="1719"/>
                </a:cubicBezTo>
                <a:cubicBezTo>
                  <a:pt x="2209" y="1722"/>
                  <a:pt x="2210" y="1725"/>
                  <a:pt x="2210" y="1729"/>
                </a:cubicBezTo>
                <a:cubicBezTo>
                  <a:pt x="2212" y="1738"/>
                  <a:pt x="2212" y="1738"/>
                  <a:pt x="2212" y="1738"/>
                </a:cubicBezTo>
                <a:cubicBezTo>
                  <a:pt x="2213" y="1748"/>
                  <a:pt x="2213" y="1748"/>
                  <a:pt x="2213" y="1748"/>
                </a:cubicBezTo>
                <a:cubicBezTo>
                  <a:pt x="2214" y="1753"/>
                  <a:pt x="2214" y="1753"/>
                  <a:pt x="2214" y="1753"/>
                </a:cubicBezTo>
                <a:cubicBezTo>
                  <a:pt x="2215" y="1757"/>
                  <a:pt x="2215" y="1757"/>
                  <a:pt x="2215" y="1757"/>
                </a:cubicBezTo>
                <a:cubicBezTo>
                  <a:pt x="2215" y="1764"/>
                  <a:pt x="2216" y="1770"/>
                  <a:pt x="2216" y="1777"/>
                </a:cubicBezTo>
                <a:cubicBezTo>
                  <a:pt x="2217" y="1783"/>
                  <a:pt x="2217" y="1789"/>
                  <a:pt x="2217" y="1796"/>
                </a:cubicBezTo>
                <a:cubicBezTo>
                  <a:pt x="2217" y="1805"/>
                  <a:pt x="2217" y="1805"/>
                  <a:pt x="2217" y="1805"/>
                </a:cubicBezTo>
                <a:cubicBezTo>
                  <a:pt x="2217" y="1815"/>
                  <a:pt x="2217" y="1815"/>
                  <a:pt x="2217" y="1815"/>
                </a:cubicBezTo>
                <a:cubicBezTo>
                  <a:pt x="2217" y="1821"/>
                  <a:pt x="2216" y="1828"/>
                  <a:pt x="2216" y="1834"/>
                </a:cubicBezTo>
                <a:cubicBezTo>
                  <a:pt x="2215" y="1847"/>
                  <a:pt x="2214" y="1859"/>
                  <a:pt x="2212" y="1872"/>
                </a:cubicBezTo>
                <a:cubicBezTo>
                  <a:pt x="2211" y="1878"/>
                  <a:pt x="2210" y="1884"/>
                  <a:pt x="2208" y="1890"/>
                </a:cubicBezTo>
                <a:cubicBezTo>
                  <a:pt x="2207" y="1896"/>
                  <a:pt x="2206" y="1903"/>
                  <a:pt x="2205" y="1909"/>
                </a:cubicBezTo>
                <a:cubicBezTo>
                  <a:pt x="2203" y="1915"/>
                  <a:pt x="2202" y="1921"/>
                  <a:pt x="2200" y="1927"/>
                </a:cubicBezTo>
                <a:cubicBezTo>
                  <a:pt x="2198" y="1933"/>
                  <a:pt x="2197" y="1939"/>
                  <a:pt x="2195" y="1945"/>
                </a:cubicBezTo>
                <a:cubicBezTo>
                  <a:pt x="2193" y="1951"/>
                  <a:pt x="2192" y="1957"/>
                  <a:pt x="2190" y="1963"/>
                </a:cubicBezTo>
                <a:cubicBezTo>
                  <a:pt x="2187" y="1971"/>
                  <a:pt x="2187" y="1971"/>
                  <a:pt x="2187" y="1971"/>
                </a:cubicBezTo>
                <a:cubicBezTo>
                  <a:pt x="2184" y="1980"/>
                  <a:pt x="2184" y="1980"/>
                  <a:pt x="2184" y="1980"/>
                </a:cubicBezTo>
                <a:cubicBezTo>
                  <a:pt x="2182" y="1986"/>
                  <a:pt x="2180" y="1992"/>
                  <a:pt x="2178" y="1998"/>
                </a:cubicBezTo>
                <a:cubicBezTo>
                  <a:pt x="2175" y="2003"/>
                  <a:pt x="2173" y="2009"/>
                  <a:pt x="2171" y="2015"/>
                </a:cubicBezTo>
                <a:cubicBezTo>
                  <a:pt x="2166" y="2026"/>
                  <a:pt x="2161" y="2037"/>
                  <a:pt x="2157" y="2048"/>
                </a:cubicBezTo>
                <a:cubicBezTo>
                  <a:pt x="2137" y="2092"/>
                  <a:pt x="2114" y="2134"/>
                  <a:pt x="2090" y="2174"/>
                </a:cubicBezTo>
                <a:cubicBezTo>
                  <a:pt x="2066" y="2213"/>
                  <a:pt x="2040" y="2251"/>
                  <a:pt x="2015" y="2287"/>
                </a:cubicBezTo>
                <a:cubicBezTo>
                  <a:pt x="1963" y="2359"/>
                  <a:pt x="1910" y="2425"/>
                  <a:pt x="1859" y="2485"/>
                </a:cubicBezTo>
                <a:cubicBezTo>
                  <a:pt x="1808" y="2546"/>
                  <a:pt x="1759" y="2601"/>
                  <a:pt x="1713" y="2652"/>
                </a:cubicBezTo>
                <a:cubicBezTo>
                  <a:pt x="1667" y="2703"/>
                  <a:pt x="1624" y="2750"/>
                  <a:pt x="1586" y="2792"/>
                </a:cubicBezTo>
                <a:cubicBezTo>
                  <a:pt x="1548" y="2834"/>
                  <a:pt x="1514" y="2872"/>
                  <a:pt x="1485" y="2906"/>
                </a:cubicBezTo>
                <a:cubicBezTo>
                  <a:pt x="1456" y="2940"/>
                  <a:pt x="1432" y="2969"/>
                  <a:pt x="1414" y="2993"/>
                </a:cubicBezTo>
                <a:cubicBezTo>
                  <a:pt x="1395" y="3018"/>
                  <a:pt x="1381" y="3037"/>
                  <a:pt x="1372" y="3050"/>
                </a:cubicBezTo>
                <a:cubicBezTo>
                  <a:pt x="1364" y="3064"/>
                  <a:pt x="1360" y="3071"/>
                  <a:pt x="1360" y="3071"/>
                </a:cubicBezTo>
                <a:cubicBezTo>
                  <a:pt x="1376" y="3081"/>
                  <a:pt x="1376" y="3081"/>
                  <a:pt x="1376" y="3081"/>
                </a:cubicBezTo>
                <a:cubicBezTo>
                  <a:pt x="1376" y="3081"/>
                  <a:pt x="1381" y="3075"/>
                  <a:pt x="1389" y="3061"/>
                </a:cubicBezTo>
                <a:cubicBezTo>
                  <a:pt x="1398" y="3048"/>
                  <a:pt x="1411" y="3029"/>
                  <a:pt x="1429" y="3005"/>
                </a:cubicBezTo>
                <a:cubicBezTo>
                  <a:pt x="1448" y="2981"/>
                  <a:pt x="1471" y="2952"/>
                  <a:pt x="1500" y="2918"/>
                </a:cubicBezTo>
                <a:cubicBezTo>
                  <a:pt x="1528" y="2885"/>
                  <a:pt x="1562" y="2847"/>
                  <a:pt x="1600" y="2805"/>
                </a:cubicBezTo>
                <a:cubicBezTo>
                  <a:pt x="1638" y="2762"/>
                  <a:pt x="1681" y="2716"/>
                  <a:pt x="1727" y="2665"/>
                </a:cubicBezTo>
                <a:cubicBezTo>
                  <a:pt x="1772" y="2613"/>
                  <a:pt x="1822" y="2558"/>
                  <a:pt x="1873" y="2497"/>
                </a:cubicBezTo>
                <a:cubicBezTo>
                  <a:pt x="1924" y="2436"/>
                  <a:pt x="1977" y="2370"/>
                  <a:pt x="2029" y="2297"/>
                </a:cubicBezTo>
                <a:cubicBezTo>
                  <a:pt x="2055" y="2261"/>
                  <a:pt x="2080" y="2223"/>
                  <a:pt x="2105" y="2183"/>
                </a:cubicBezTo>
                <a:cubicBezTo>
                  <a:pt x="2129" y="2142"/>
                  <a:pt x="2152" y="2100"/>
                  <a:pt x="2172" y="2055"/>
                </a:cubicBezTo>
                <a:cubicBezTo>
                  <a:pt x="2177" y="2044"/>
                  <a:pt x="2182" y="2032"/>
                  <a:pt x="2186" y="2021"/>
                </a:cubicBezTo>
                <a:cubicBezTo>
                  <a:pt x="2189" y="2015"/>
                  <a:pt x="2191" y="2009"/>
                  <a:pt x="2193" y="2003"/>
                </a:cubicBezTo>
                <a:cubicBezTo>
                  <a:pt x="2195" y="1998"/>
                  <a:pt x="2197" y="1992"/>
                  <a:pt x="2200" y="1986"/>
                </a:cubicBezTo>
                <a:cubicBezTo>
                  <a:pt x="2203" y="1977"/>
                  <a:pt x="2203" y="1977"/>
                  <a:pt x="2203" y="1977"/>
                </a:cubicBezTo>
                <a:cubicBezTo>
                  <a:pt x="2206" y="1968"/>
                  <a:pt x="2206" y="1968"/>
                  <a:pt x="2206" y="1968"/>
                </a:cubicBezTo>
                <a:cubicBezTo>
                  <a:pt x="2207" y="1962"/>
                  <a:pt x="2209" y="1956"/>
                  <a:pt x="2211" y="1950"/>
                </a:cubicBezTo>
                <a:cubicBezTo>
                  <a:pt x="2213" y="1943"/>
                  <a:pt x="2214" y="1937"/>
                  <a:pt x="2216" y="1931"/>
                </a:cubicBezTo>
                <a:cubicBezTo>
                  <a:pt x="2218" y="1925"/>
                  <a:pt x="2220" y="1919"/>
                  <a:pt x="2221" y="1912"/>
                </a:cubicBezTo>
                <a:cubicBezTo>
                  <a:pt x="2222" y="1906"/>
                  <a:pt x="2223" y="1900"/>
                  <a:pt x="2225" y="1893"/>
                </a:cubicBezTo>
                <a:cubicBezTo>
                  <a:pt x="2226" y="1887"/>
                  <a:pt x="2227" y="1881"/>
                  <a:pt x="2228" y="1874"/>
                </a:cubicBezTo>
                <a:cubicBezTo>
                  <a:pt x="2230" y="1861"/>
                  <a:pt x="2231" y="1848"/>
                  <a:pt x="2232" y="1835"/>
                </a:cubicBezTo>
                <a:cubicBezTo>
                  <a:pt x="2233" y="1829"/>
                  <a:pt x="2233" y="1822"/>
                  <a:pt x="2233" y="1815"/>
                </a:cubicBezTo>
                <a:cubicBezTo>
                  <a:pt x="2233" y="1805"/>
                  <a:pt x="2233" y="1805"/>
                  <a:pt x="2233" y="1805"/>
                </a:cubicBezTo>
                <a:cubicBezTo>
                  <a:pt x="2233" y="1795"/>
                  <a:pt x="2233" y="1795"/>
                  <a:pt x="2233" y="1795"/>
                </a:cubicBezTo>
                <a:cubicBezTo>
                  <a:pt x="2233" y="1789"/>
                  <a:pt x="2233" y="1782"/>
                  <a:pt x="2232" y="17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2" name="Freeform 8">
            <a:extLst>
              <a:ext uri="{FF2B5EF4-FFF2-40B4-BE49-F238E27FC236}">
                <a16:creationId xmlns:a16="http://schemas.microsoft.com/office/drawing/2014/main" id="{3F99B3BE-D476-CAE6-1F21-C2C0469536B7}"/>
              </a:ext>
            </a:extLst>
          </p:cNvPr>
          <p:cNvSpPr>
            <a:spLocks/>
          </p:cNvSpPr>
          <p:nvPr/>
        </p:nvSpPr>
        <p:spPr bwMode="auto">
          <a:xfrm>
            <a:off x="398590" y="286942"/>
            <a:ext cx="6986855" cy="6024613"/>
          </a:xfrm>
          <a:custGeom>
            <a:avLst/>
            <a:gdLst>
              <a:gd name="T0" fmla="*/ 3417 w 3422"/>
              <a:gd name="T1" fmla="*/ 2829 h 2951"/>
              <a:gd name="T2" fmla="*/ 3379 w 3422"/>
              <a:gd name="T3" fmla="*/ 2641 h 2951"/>
              <a:gd name="T4" fmla="*/ 3375 w 3422"/>
              <a:gd name="T5" fmla="*/ 2595 h 2951"/>
              <a:gd name="T6" fmla="*/ 3378 w 3422"/>
              <a:gd name="T7" fmla="*/ 2512 h 2951"/>
              <a:gd name="T8" fmla="*/ 3384 w 3422"/>
              <a:gd name="T9" fmla="*/ 2458 h 2951"/>
              <a:gd name="T10" fmla="*/ 3414 w 3422"/>
              <a:gd name="T11" fmla="*/ 2228 h 2951"/>
              <a:gd name="T12" fmla="*/ 3332 w 3422"/>
              <a:gd name="T13" fmla="*/ 1963 h 2951"/>
              <a:gd name="T14" fmla="*/ 3207 w 3422"/>
              <a:gd name="T15" fmla="*/ 1757 h 2951"/>
              <a:gd name="T16" fmla="*/ 2883 w 3422"/>
              <a:gd name="T17" fmla="*/ 1453 h 2951"/>
              <a:gd name="T18" fmla="*/ 1987 w 3422"/>
              <a:gd name="T19" fmla="*/ 1134 h 2951"/>
              <a:gd name="T20" fmla="*/ 1406 w 3422"/>
              <a:gd name="T21" fmla="*/ 1125 h 2951"/>
              <a:gd name="T22" fmla="*/ 1381 w 3422"/>
              <a:gd name="T23" fmla="*/ 1126 h 2951"/>
              <a:gd name="T24" fmla="*/ 1031 w 3422"/>
              <a:gd name="T25" fmla="*/ 1121 h 2951"/>
              <a:gd name="T26" fmla="*/ 762 w 3422"/>
              <a:gd name="T27" fmla="*/ 1056 h 2951"/>
              <a:gd name="T28" fmla="*/ 738 w 3422"/>
              <a:gd name="T29" fmla="*/ 1039 h 2951"/>
              <a:gd name="T30" fmla="*/ 718 w 3422"/>
              <a:gd name="T31" fmla="*/ 1019 h 2951"/>
              <a:gd name="T32" fmla="*/ 701 w 3422"/>
              <a:gd name="T33" fmla="*/ 873 h 2951"/>
              <a:gd name="T34" fmla="*/ 779 w 3422"/>
              <a:gd name="T35" fmla="*/ 800 h 2951"/>
              <a:gd name="T36" fmla="*/ 1167 w 3422"/>
              <a:gd name="T37" fmla="*/ 676 h 2951"/>
              <a:gd name="T38" fmla="*/ 1470 w 3422"/>
              <a:gd name="T39" fmla="*/ 525 h 2951"/>
              <a:gd name="T40" fmla="*/ 1501 w 3422"/>
              <a:gd name="T41" fmla="*/ 473 h 2951"/>
              <a:gd name="T42" fmla="*/ 1516 w 3422"/>
              <a:gd name="T43" fmla="*/ 396 h 2951"/>
              <a:gd name="T44" fmla="*/ 1172 w 3422"/>
              <a:gd name="T45" fmla="*/ 132 h 2951"/>
              <a:gd name="T46" fmla="*/ 1052 w 3422"/>
              <a:gd name="T47" fmla="*/ 101 h 2951"/>
              <a:gd name="T48" fmla="*/ 950 w 3422"/>
              <a:gd name="T49" fmla="*/ 83 h 2951"/>
              <a:gd name="T50" fmla="*/ 157 w 3422"/>
              <a:gd name="T51" fmla="*/ 0 h 2951"/>
              <a:gd name="T52" fmla="*/ 43 w 3422"/>
              <a:gd name="T53" fmla="*/ 1 h 2951"/>
              <a:gd name="T54" fmla="*/ 71 w 3422"/>
              <a:gd name="T55" fmla="*/ 5 h 2951"/>
              <a:gd name="T56" fmla="*/ 270 w 3422"/>
              <a:gd name="T57" fmla="*/ 11 h 2951"/>
              <a:gd name="T58" fmla="*/ 1005 w 3422"/>
              <a:gd name="T59" fmla="*/ 99 h 2951"/>
              <a:gd name="T60" fmla="*/ 1053 w 3422"/>
              <a:gd name="T61" fmla="*/ 108 h 2951"/>
              <a:gd name="T62" fmla="*/ 1279 w 3422"/>
              <a:gd name="T63" fmla="*/ 173 h 2951"/>
              <a:gd name="T64" fmla="*/ 1497 w 3422"/>
              <a:gd name="T65" fmla="*/ 462 h 2951"/>
              <a:gd name="T66" fmla="*/ 1483 w 3422"/>
              <a:gd name="T67" fmla="*/ 492 h 2951"/>
              <a:gd name="T68" fmla="*/ 1230 w 3422"/>
              <a:gd name="T69" fmla="*/ 649 h 2951"/>
              <a:gd name="T70" fmla="*/ 835 w 3422"/>
              <a:gd name="T71" fmla="*/ 761 h 2951"/>
              <a:gd name="T72" fmla="*/ 696 w 3422"/>
              <a:gd name="T73" fmla="*/ 860 h 2951"/>
              <a:gd name="T74" fmla="*/ 679 w 3422"/>
              <a:gd name="T75" fmla="*/ 962 h 2951"/>
              <a:gd name="T76" fmla="*/ 728 w 3422"/>
              <a:gd name="T77" fmla="*/ 1045 h 2951"/>
              <a:gd name="T78" fmla="*/ 749 w 3422"/>
              <a:gd name="T79" fmla="*/ 1061 h 2951"/>
              <a:gd name="T80" fmla="*/ 894 w 3422"/>
              <a:gd name="T81" fmla="*/ 1115 h 2951"/>
              <a:gd name="T82" fmla="*/ 1372 w 3422"/>
              <a:gd name="T83" fmla="*/ 1138 h 2951"/>
              <a:gd name="T84" fmla="*/ 1389 w 3422"/>
              <a:gd name="T85" fmla="*/ 1138 h 2951"/>
              <a:gd name="T86" fmla="*/ 1850 w 3422"/>
              <a:gd name="T87" fmla="*/ 1136 h 2951"/>
              <a:gd name="T88" fmla="*/ 2758 w 3422"/>
              <a:gd name="T89" fmla="*/ 1394 h 2951"/>
              <a:gd name="T90" fmla="*/ 3173 w 3422"/>
              <a:gd name="T91" fmla="*/ 1741 h 2951"/>
              <a:gd name="T92" fmla="*/ 3251 w 3422"/>
              <a:gd name="T93" fmla="*/ 1851 h 2951"/>
              <a:gd name="T94" fmla="*/ 3377 w 3422"/>
              <a:gd name="T95" fmla="*/ 2367 h 2951"/>
              <a:gd name="T96" fmla="*/ 3363 w 3422"/>
              <a:gd name="T97" fmla="*/ 2473 h 2951"/>
              <a:gd name="T98" fmla="*/ 3356 w 3422"/>
              <a:gd name="T99" fmla="*/ 2589 h 2951"/>
              <a:gd name="T100" fmla="*/ 3356 w 3422"/>
              <a:gd name="T101" fmla="*/ 2601 h 2951"/>
              <a:gd name="T102" fmla="*/ 3367 w 3422"/>
              <a:gd name="T103" fmla="*/ 2686 h 2951"/>
              <a:gd name="T104" fmla="*/ 3400 w 3422"/>
              <a:gd name="T105" fmla="*/ 2853 h 2951"/>
              <a:gd name="T106" fmla="*/ 3401 w 3422"/>
              <a:gd name="T107" fmla="*/ 2915 h 2951"/>
              <a:gd name="T108" fmla="*/ 3403 w 3422"/>
              <a:gd name="T109" fmla="*/ 2946 h 2951"/>
              <a:gd name="T110" fmla="*/ 3420 w 3422"/>
              <a:gd name="T111" fmla="*/ 2917 h 2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22" h="2951">
                <a:moveTo>
                  <a:pt x="3421" y="2873"/>
                </a:moveTo>
                <a:cubicBezTo>
                  <a:pt x="3421" y="2869"/>
                  <a:pt x="3421" y="2865"/>
                  <a:pt x="3420" y="2862"/>
                </a:cubicBezTo>
                <a:cubicBezTo>
                  <a:pt x="3420" y="2858"/>
                  <a:pt x="3420" y="2854"/>
                  <a:pt x="3419" y="2851"/>
                </a:cubicBezTo>
                <a:cubicBezTo>
                  <a:pt x="3419" y="2844"/>
                  <a:pt x="3418" y="2836"/>
                  <a:pt x="3417" y="2829"/>
                </a:cubicBezTo>
                <a:cubicBezTo>
                  <a:pt x="3415" y="2822"/>
                  <a:pt x="3414" y="2815"/>
                  <a:pt x="3413" y="2808"/>
                </a:cubicBezTo>
                <a:cubicBezTo>
                  <a:pt x="3410" y="2794"/>
                  <a:pt x="3407" y="2780"/>
                  <a:pt x="3404" y="2766"/>
                </a:cubicBezTo>
                <a:cubicBezTo>
                  <a:pt x="3398" y="2738"/>
                  <a:pt x="3391" y="2710"/>
                  <a:pt x="3386" y="2683"/>
                </a:cubicBezTo>
                <a:cubicBezTo>
                  <a:pt x="3383" y="2669"/>
                  <a:pt x="3381" y="2655"/>
                  <a:pt x="3379" y="2641"/>
                </a:cubicBezTo>
                <a:cubicBezTo>
                  <a:pt x="3378" y="2634"/>
                  <a:pt x="3377" y="2627"/>
                  <a:pt x="3376" y="2620"/>
                </a:cubicBezTo>
                <a:cubicBezTo>
                  <a:pt x="3376" y="2610"/>
                  <a:pt x="3376" y="2610"/>
                  <a:pt x="3376" y="2610"/>
                </a:cubicBezTo>
                <a:cubicBezTo>
                  <a:pt x="3375" y="2600"/>
                  <a:pt x="3375" y="2600"/>
                  <a:pt x="3375" y="2600"/>
                </a:cubicBezTo>
                <a:cubicBezTo>
                  <a:pt x="3375" y="2598"/>
                  <a:pt x="3375" y="2596"/>
                  <a:pt x="3375" y="2595"/>
                </a:cubicBezTo>
                <a:cubicBezTo>
                  <a:pt x="3375" y="2593"/>
                  <a:pt x="3375" y="2591"/>
                  <a:pt x="3375" y="2589"/>
                </a:cubicBezTo>
                <a:cubicBezTo>
                  <a:pt x="3375" y="2585"/>
                  <a:pt x="3375" y="2581"/>
                  <a:pt x="3375" y="2577"/>
                </a:cubicBezTo>
                <a:cubicBezTo>
                  <a:pt x="3374" y="2569"/>
                  <a:pt x="3374" y="2562"/>
                  <a:pt x="3374" y="2555"/>
                </a:cubicBezTo>
                <a:cubicBezTo>
                  <a:pt x="3374" y="2540"/>
                  <a:pt x="3374" y="2526"/>
                  <a:pt x="3378" y="2512"/>
                </a:cubicBezTo>
                <a:cubicBezTo>
                  <a:pt x="3378" y="2512"/>
                  <a:pt x="3378" y="2512"/>
                  <a:pt x="3378" y="2512"/>
                </a:cubicBezTo>
                <a:cubicBezTo>
                  <a:pt x="3378" y="2511"/>
                  <a:pt x="3378" y="2511"/>
                  <a:pt x="3378" y="2511"/>
                </a:cubicBezTo>
                <a:cubicBezTo>
                  <a:pt x="3382" y="2475"/>
                  <a:pt x="3382" y="2475"/>
                  <a:pt x="3382" y="2475"/>
                </a:cubicBezTo>
                <a:cubicBezTo>
                  <a:pt x="3384" y="2458"/>
                  <a:pt x="3384" y="2458"/>
                  <a:pt x="3384" y="2458"/>
                </a:cubicBezTo>
                <a:cubicBezTo>
                  <a:pt x="3385" y="2449"/>
                  <a:pt x="3385" y="2449"/>
                  <a:pt x="3385" y="2449"/>
                </a:cubicBezTo>
                <a:cubicBezTo>
                  <a:pt x="3386" y="2440"/>
                  <a:pt x="3386" y="2440"/>
                  <a:pt x="3386" y="2440"/>
                </a:cubicBezTo>
                <a:cubicBezTo>
                  <a:pt x="3395" y="2369"/>
                  <a:pt x="3395" y="2369"/>
                  <a:pt x="3395" y="2369"/>
                </a:cubicBezTo>
                <a:cubicBezTo>
                  <a:pt x="3414" y="2228"/>
                  <a:pt x="3414" y="2228"/>
                  <a:pt x="3414" y="2228"/>
                </a:cubicBezTo>
                <a:cubicBezTo>
                  <a:pt x="3414" y="2226"/>
                  <a:pt x="3414" y="2226"/>
                  <a:pt x="3414" y="2226"/>
                </a:cubicBezTo>
                <a:cubicBezTo>
                  <a:pt x="3414" y="2225"/>
                  <a:pt x="3414" y="2225"/>
                  <a:pt x="3414" y="2225"/>
                </a:cubicBezTo>
                <a:cubicBezTo>
                  <a:pt x="3405" y="2180"/>
                  <a:pt x="3395" y="2135"/>
                  <a:pt x="3381" y="2091"/>
                </a:cubicBezTo>
                <a:cubicBezTo>
                  <a:pt x="3367" y="2047"/>
                  <a:pt x="3351" y="2004"/>
                  <a:pt x="3332" y="1963"/>
                </a:cubicBezTo>
                <a:cubicBezTo>
                  <a:pt x="3312" y="1921"/>
                  <a:pt x="3290" y="1881"/>
                  <a:pt x="3266" y="1842"/>
                </a:cubicBezTo>
                <a:cubicBezTo>
                  <a:pt x="3260" y="1832"/>
                  <a:pt x="3254" y="1822"/>
                  <a:pt x="3247" y="1813"/>
                </a:cubicBezTo>
                <a:cubicBezTo>
                  <a:pt x="3241" y="1803"/>
                  <a:pt x="3234" y="1794"/>
                  <a:pt x="3227" y="1785"/>
                </a:cubicBezTo>
                <a:cubicBezTo>
                  <a:pt x="3221" y="1775"/>
                  <a:pt x="3214" y="1766"/>
                  <a:pt x="3207" y="1757"/>
                </a:cubicBezTo>
                <a:cubicBezTo>
                  <a:pt x="3200" y="1748"/>
                  <a:pt x="3193" y="1739"/>
                  <a:pt x="3186" y="1730"/>
                </a:cubicBezTo>
                <a:cubicBezTo>
                  <a:pt x="3157" y="1694"/>
                  <a:pt x="3126" y="1660"/>
                  <a:pt x="3094" y="1628"/>
                </a:cubicBezTo>
                <a:cubicBezTo>
                  <a:pt x="3062" y="1595"/>
                  <a:pt x="3028" y="1564"/>
                  <a:pt x="2992" y="1535"/>
                </a:cubicBezTo>
                <a:cubicBezTo>
                  <a:pt x="2957" y="1506"/>
                  <a:pt x="2920" y="1479"/>
                  <a:pt x="2883" y="1453"/>
                </a:cubicBezTo>
                <a:cubicBezTo>
                  <a:pt x="2845" y="1427"/>
                  <a:pt x="2806" y="1403"/>
                  <a:pt x="2766" y="1380"/>
                </a:cubicBezTo>
                <a:cubicBezTo>
                  <a:pt x="2687" y="1335"/>
                  <a:pt x="2604" y="1296"/>
                  <a:pt x="2518" y="1263"/>
                </a:cubicBezTo>
                <a:cubicBezTo>
                  <a:pt x="2433" y="1230"/>
                  <a:pt x="2346" y="1203"/>
                  <a:pt x="2257" y="1182"/>
                </a:cubicBezTo>
                <a:cubicBezTo>
                  <a:pt x="2168" y="1160"/>
                  <a:pt x="2078" y="1144"/>
                  <a:pt x="1987" y="1134"/>
                </a:cubicBezTo>
                <a:cubicBezTo>
                  <a:pt x="1942" y="1129"/>
                  <a:pt x="1896" y="1125"/>
                  <a:pt x="1850" y="1123"/>
                </a:cubicBezTo>
                <a:cubicBezTo>
                  <a:pt x="1805" y="1120"/>
                  <a:pt x="1759" y="1119"/>
                  <a:pt x="1713" y="1120"/>
                </a:cubicBezTo>
                <a:cubicBezTo>
                  <a:pt x="1440" y="1125"/>
                  <a:pt x="1440" y="1125"/>
                  <a:pt x="1440" y="1125"/>
                </a:cubicBezTo>
                <a:cubicBezTo>
                  <a:pt x="1406" y="1125"/>
                  <a:pt x="1406" y="1125"/>
                  <a:pt x="1406" y="1125"/>
                </a:cubicBezTo>
                <a:cubicBezTo>
                  <a:pt x="1389" y="1126"/>
                  <a:pt x="1389" y="1126"/>
                  <a:pt x="1389" y="1126"/>
                </a:cubicBezTo>
                <a:cubicBezTo>
                  <a:pt x="1385" y="1126"/>
                  <a:pt x="1385" y="1126"/>
                  <a:pt x="1385" y="1126"/>
                </a:cubicBezTo>
                <a:cubicBezTo>
                  <a:pt x="1383" y="1126"/>
                  <a:pt x="1383" y="1126"/>
                  <a:pt x="1383" y="1126"/>
                </a:cubicBezTo>
                <a:cubicBezTo>
                  <a:pt x="1381" y="1126"/>
                  <a:pt x="1381" y="1126"/>
                  <a:pt x="1381" y="1126"/>
                </a:cubicBezTo>
                <a:cubicBezTo>
                  <a:pt x="1372" y="1126"/>
                  <a:pt x="1372" y="1126"/>
                  <a:pt x="1372" y="1126"/>
                </a:cubicBezTo>
                <a:cubicBezTo>
                  <a:pt x="1349" y="1126"/>
                  <a:pt x="1326" y="1126"/>
                  <a:pt x="1304" y="1126"/>
                </a:cubicBezTo>
                <a:cubicBezTo>
                  <a:pt x="1258" y="1126"/>
                  <a:pt x="1213" y="1126"/>
                  <a:pt x="1167" y="1126"/>
                </a:cubicBezTo>
                <a:cubicBezTo>
                  <a:pt x="1122" y="1125"/>
                  <a:pt x="1076" y="1124"/>
                  <a:pt x="1031" y="1121"/>
                </a:cubicBezTo>
                <a:cubicBezTo>
                  <a:pt x="986" y="1117"/>
                  <a:pt x="941" y="1112"/>
                  <a:pt x="896" y="1104"/>
                </a:cubicBezTo>
                <a:cubicBezTo>
                  <a:pt x="874" y="1099"/>
                  <a:pt x="852" y="1094"/>
                  <a:pt x="831" y="1087"/>
                </a:cubicBezTo>
                <a:cubicBezTo>
                  <a:pt x="810" y="1080"/>
                  <a:pt x="789" y="1071"/>
                  <a:pt x="769" y="1060"/>
                </a:cubicBezTo>
                <a:cubicBezTo>
                  <a:pt x="767" y="1059"/>
                  <a:pt x="765" y="1057"/>
                  <a:pt x="762" y="1056"/>
                </a:cubicBezTo>
                <a:cubicBezTo>
                  <a:pt x="760" y="1054"/>
                  <a:pt x="757" y="1053"/>
                  <a:pt x="755" y="1051"/>
                </a:cubicBezTo>
                <a:cubicBezTo>
                  <a:pt x="748" y="1047"/>
                  <a:pt x="748" y="1047"/>
                  <a:pt x="748" y="1047"/>
                </a:cubicBezTo>
                <a:cubicBezTo>
                  <a:pt x="746" y="1045"/>
                  <a:pt x="744" y="1043"/>
                  <a:pt x="742" y="1042"/>
                </a:cubicBezTo>
                <a:cubicBezTo>
                  <a:pt x="738" y="1039"/>
                  <a:pt x="738" y="1039"/>
                  <a:pt x="738" y="1039"/>
                </a:cubicBezTo>
                <a:cubicBezTo>
                  <a:pt x="735" y="1036"/>
                  <a:pt x="735" y="1036"/>
                  <a:pt x="735" y="1036"/>
                </a:cubicBezTo>
                <a:cubicBezTo>
                  <a:pt x="729" y="1031"/>
                  <a:pt x="729" y="1031"/>
                  <a:pt x="729" y="1031"/>
                </a:cubicBezTo>
                <a:cubicBezTo>
                  <a:pt x="727" y="1029"/>
                  <a:pt x="726" y="1027"/>
                  <a:pt x="724" y="1025"/>
                </a:cubicBezTo>
                <a:cubicBezTo>
                  <a:pt x="722" y="1023"/>
                  <a:pt x="720" y="1021"/>
                  <a:pt x="718" y="1019"/>
                </a:cubicBezTo>
                <a:cubicBezTo>
                  <a:pt x="704" y="1002"/>
                  <a:pt x="694" y="982"/>
                  <a:pt x="690" y="960"/>
                </a:cubicBezTo>
                <a:cubicBezTo>
                  <a:pt x="684" y="939"/>
                  <a:pt x="686" y="916"/>
                  <a:pt x="692" y="895"/>
                </a:cubicBezTo>
                <a:cubicBezTo>
                  <a:pt x="693" y="890"/>
                  <a:pt x="695" y="885"/>
                  <a:pt x="697" y="880"/>
                </a:cubicBezTo>
                <a:cubicBezTo>
                  <a:pt x="698" y="878"/>
                  <a:pt x="699" y="875"/>
                  <a:pt x="701" y="873"/>
                </a:cubicBezTo>
                <a:cubicBezTo>
                  <a:pt x="705" y="865"/>
                  <a:pt x="705" y="865"/>
                  <a:pt x="705" y="865"/>
                </a:cubicBezTo>
                <a:cubicBezTo>
                  <a:pt x="710" y="856"/>
                  <a:pt x="717" y="847"/>
                  <a:pt x="725" y="840"/>
                </a:cubicBezTo>
                <a:cubicBezTo>
                  <a:pt x="733" y="832"/>
                  <a:pt x="741" y="825"/>
                  <a:pt x="750" y="818"/>
                </a:cubicBezTo>
                <a:cubicBezTo>
                  <a:pt x="759" y="811"/>
                  <a:pt x="769" y="805"/>
                  <a:pt x="779" y="800"/>
                </a:cubicBezTo>
                <a:cubicBezTo>
                  <a:pt x="798" y="788"/>
                  <a:pt x="819" y="779"/>
                  <a:pt x="839" y="770"/>
                </a:cubicBezTo>
                <a:cubicBezTo>
                  <a:pt x="881" y="753"/>
                  <a:pt x="925" y="739"/>
                  <a:pt x="968" y="726"/>
                </a:cubicBezTo>
                <a:cubicBezTo>
                  <a:pt x="1012" y="714"/>
                  <a:pt x="1056" y="703"/>
                  <a:pt x="1100" y="692"/>
                </a:cubicBezTo>
                <a:cubicBezTo>
                  <a:pt x="1122" y="687"/>
                  <a:pt x="1144" y="681"/>
                  <a:pt x="1167" y="676"/>
                </a:cubicBezTo>
                <a:cubicBezTo>
                  <a:pt x="1189" y="670"/>
                  <a:pt x="1211" y="664"/>
                  <a:pt x="1233" y="657"/>
                </a:cubicBezTo>
                <a:cubicBezTo>
                  <a:pt x="1276" y="644"/>
                  <a:pt x="1319" y="628"/>
                  <a:pt x="1360" y="608"/>
                </a:cubicBezTo>
                <a:cubicBezTo>
                  <a:pt x="1381" y="597"/>
                  <a:pt x="1401" y="586"/>
                  <a:pt x="1419" y="572"/>
                </a:cubicBezTo>
                <a:cubicBezTo>
                  <a:pt x="1438" y="558"/>
                  <a:pt x="1455" y="543"/>
                  <a:pt x="1470" y="525"/>
                </a:cubicBezTo>
                <a:cubicBezTo>
                  <a:pt x="1477" y="516"/>
                  <a:pt x="1484" y="507"/>
                  <a:pt x="1490" y="496"/>
                </a:cubicBezTo>
                <a:cubicBezTo>
                  <a:pt x="1492" y="494"/>
                  <a:pt x="1493" y="491"/>
                  <a:pt x="1494" y="489"/>
                </a:cubicBezTo>
                <a:cubicBezTo>
                  <a:pt x="1495" y="486"/>
                  <a:pt x="1497" y="483"/>
                  <a:pt x="1498" y="481"/>
                </a:cubicBezTo>
                <a:cubicBezTo>
                  <a:pt x="1501" y="473"/>
                  <a:pt x="1501" y="473"/>
                  <a:pt x="1501" y="473"/>
                </a:cubicBezTo>
                <a:cubicBezTo>
                  <a:pt x="1503" y="470"/>
                  <a:pt x="1504" y="467"/>
                  <a:pt x="1505" y="465"/>
                </a:cubicBezTo>
                <a:cubicBezTo>
                  <a:pt x="1512" y="443"/>
                  <a:pt x="1517" y="420"/>
                  <a:pt x="1517" y="396"/>
                </a:cubicBezTo>
                <a:cubicBezTo>
                  <a:pt x="1517" y="396"/>
                  <a:pt x="1517" y="396"/>
                  <a:pt x="1517" y="396"/>
                </a:cubicBezTo>
                <a:cubicBezTo>
                  <a:pt x="1516" y="396"/>
                  <a:pt x="1516" y="396"/>
                  <a:pt x="1516" y="396"/>
                </a:cubicBezTo>
                <a:cubicBezTo>
                  <a:pt x="1510" y="358"/>
                  <a:pt x="1494" y="321"/>
                  <a:pt x="1471" y="291"/>
                </a:cubicBezTo>
                <a:cubicBezTo>
                  <a:pt x="1447" y="260"/>
                  <a:pt x="1417" y="235"/>
                  <a:pt x="1385" y="215"/>
                </a:cubicBezTo>
                <a:cubicBezTo>
                  <a:pt x="1352" y="195"/>
                  <a:pt x="1317" y="179"/>
                  <a:pt x="1281" y="166"/>
                </a:cubicBezTo>
                <a:cubicBezTo>
                  <a:pt x="1245" y="152"/>
                  <a:pt x="1209" y="142"/>
                  <a:pt x="1172" y="132"/>
                </a:cubicBezTo>
                <a:cubicBezTo>
                  <a:pt x="1154" y="127"/>
                  <a:pt x="1135" y="122"/>
                  <a:pt x="1117" y="118"/>
                </a:cubicBezTo>
                <a:cubicBezTo>
                  <a:pt x="1062" y="103"/>
                  <a:pt x="1062" y="103"/>
                  <a:pt x="1062" y="103"/>
                </a:cubicBezTo>
                <a:cubicBezTo>
                  <a:pt x="1055" y="102"/>
                  <a:pt x="1055" y="102"/>
                  <a:pt x="1055" y="102"/>
                </a:cubicBezTo>
                <a:cubicBezTo>
                  <a:pt x="1052" y="101"/>
                  <a:pt x="1052" y="101"/>
                  <a:pt x="1052" y="101"/>
                </a:cubicBezTo>
                <a:cubicBezTo>
                  <a:pt x="1050" y="100"/>
                  <a:pt x="1049" y="100"/>
                  <a:pt x="1048" y="100"/>
                </a:cubicBezTo>
                <a:cubicBezTo>
                  <a:pt x="1034" y="97"/>
                  <a:pt x="1034" y="97"/>
                  <a:pt x="1034" y="97"/>
                </a:cubicBezTo>
                <a:cubicBezTo>
                  <a:pt x="1025" y="96"/>
                  <a:pt x="1015" y="94"/>
                  <a:pt x="1006" y="92"/>
                </a:cubicBezTo>
                <a:cubicBezTo>
                  <a:pt x="987" y="89"/>
                  <a:pt x="968" y="86"/>
                  <a:pt x="950" y="83"/>
                </a:cubicBezTo>
                <a:cubicBezTo>
                  <a:pt x="875" y="71"/>
                  <a:pt x="799" y="61"/>
                  <a:pt x="724" y="52"/>
                </a:cubicBezTo>
                <a:cubicBezTo>
                  <a:pt x="498" y="26"/>
                  <a:pt x="498" y="26"/>
                  <a:pt x="498" y="26"/>
                </a:cubicBezTo>
                <a:cubicBezTo>
                  <a:pt x="422" y="18"/>
                  <a:pt x="346" y="11"/>
                  <a:pt x="271" y="6"/>
                </a:cubicBezTo>
                <a:cubicBezTo>
                  <a:pt x="233" y="3"/>
                  <a:pt x="195" y="1"/>
                  <a:pt x="157" y="0"/>
                </a:cubicBezTo>
                <a:cubicBezTo>
                  <a:pt x="147" y="0"/>
                  <a:pt x="138" y="0"/>
                  <a:pt x="128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2" y="0"/>
                  <a:pt x="52" y="0"/>
                  <a:pt x="43" y="1"/>
                </a:cubicBezTo>
                <a:cubicBezTo>
                  <a:pt x="29" y="1"/>
                  <a:pt x="14" y="2"/>
                  <a:pt x="0" y="3"/>
                </a:cubicBezTo>
                <a:cubicBezTo>
                  <a:pt x="0" y="4"/>
                  <a:pt x="1" y="6"/>
                  <a:pt x="1" y="8"/>
                </a:cubicBezTo>
                <a:cubicBezTo>
                  <a:pt x="15" y="7"/>
                  <a:pt x="29" y="6"/>
                  <a:pt x="43" y="5"/>
                </a:cubicBezTo>
                <a:cubicBezTo>
                  <a:pt x="52" y="5"/>
                  <a:pt x="62" y="5"/>
                  <a:pt x="7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28" y="5"/>
                  <a:pt x="128" y="5"/>
                  <a:pt x="128" y="5"/>
                </a:cubicBezTo>
                <a:cubicBezTo>
                  <a:pt x="138" y="5"/>
                  <a:pt x="147" y="5"/>
                  <a:pt x="157" y="5"/>
                </a:cubicBezTo>
                <a:cubicBezTo>
                  <a:pt x="195" y="6"/>
                  <a:pt x="232" y="8"/>
                  <a:pt x="270" y="11"/>
                </a:cubicBezTo>
                <a:cubicBezTo>
                  <a:pt x="346" y="16"/>
                  <a:pt x="422" y="23"/>
                  <a:pt x="497" y="32"/>
                </a:cubicBezTo>
                <a:cubicBezTo>
                  <a:pt x="723" y="59"/>
                  <a:pt x="723" y="59"/>
                  <a:pt x="723" y="59"/>
                </a:cubicBezTo>
                <a:cubicBezTo>
                  <a:pt x="798" y="68"/>
                  <a:pt x="874" y="77"/>
                  <a:pt x="949" y="89"/>
                </a:cubicBezTo>
                <a:cubicBezTo>
                  <a:pt x="967" y="92"/>
                  <a:pt x="986" y="96"/>
                  <a:pt x="1005" y="99"/>
                </a:cubicBezTo>
                <a:cubicBezTo>
                  <a:pt x="1014" y="101"/>
                  <a:pt x="1023" y="102"/>
                  <a:pt x="1033" y="104"/>
                </a:cubicBezTo>
                <a:cubicBezTo>
                  <a:pt x="1047" y="107"/>
                  <a:pt x="1047" y="107"/>
                  <a:pt x="1047" y="107"/>
                </a:cubicBezTo>
                <a:cubicBezTo>
                  <a:pt x="1048" y="107"/>
                  <a:pt x="1049" y="107"/>
                  <a:pt x="1050" y="108"/>
                </a:cubicBezTo>
                <a:cubicBezTo>
                  <a:pt x="1053" y="108"/>
                  <a:pt x="1053" y="108"/>
                  <a:pt x="1053" y="108"/>
                </a:cubicBezTo>
                <a:cubicBezTo>
                  <a:pt x="1060" y="110"/>
                  <a:pt x="1060" y="110"/>
                  <a:pt x="1060" y="110"/>
                </a:cubicBezTo>
                <a:cubicBezTo>
                  <a:pt x="1115" y="125"/>
                  <a:pt x="1115" y="125"/>
                  <a:pt x="1115" y="125"/>
                </a:cubicBezTo>
                <a:cubicBezTo>
                  <a:pt x="1134" y="129"/>
                  <a:pt x="1152" y="134"/>
                  <a:pt x="1170" y="139"/>
                </a:cubicBezTo>
                <a:cubicBezTo>
                  <a:pt x="1207" y="149"/>
                  <a:pt x="1243" y="160"/>
                  <a:pt x="1279" y="173"/>
                </a:cubicBezTo>
                <a:cubicBezTo>
                  <a:pt x="1314" y="186"/>
                  <a:pt x="1349" y="201"/>
                  <a:pt x="1381" y="221"/>
                </a:cubicBezTo>
                <a:cubicBezTo>
                  <a:pt x="1412" y="241"/>
                  <a:pt x="1442" y="265"/>
                  <a:pt x="1464" y="295"/>
                </a:cubicBezTo>
                <a:cubicBezTo>
                  <a:pt x="1487" y="325"/>
                  <a:pt x="1502" y="360"/>
                  <a:pt x="1508" y="397"/>
                </a:cubicBezTo>
                <a:cubicBezTo>
                  <a:pt x="1509" y="419"/>
                  <a:pt x="1504" y="441"/>
                  <a:pt x="1497" y="462"/>
                </a:cubicBezTo>
                <a:cubicBezTo>
                  <a:pt x="1496" y="464"/>
                  <a:pt x="1495" y="467"/>
                  <a:pt x="1494" y="470"/>
                </a:cubicBezTo>
                <a:cubicBezTo>
                  <a:pt x="1490" y="477"/>
                  <a:pt x="1490" y="477"/>
                  <a:pt x="1490" y="477"/>
                </a:cubicBezTo>
                <a:cubicBezTo>
                  <a:pt x="1489" y="480"/>
                  <a:pt x="1488" y="482"/>
                  <a:pt x="1487" y="485"/>
                </a:cubicBezTo>
                <a:cubicBezTo>
                  <a:pt x="1485" y="487"/>
                  <a:pt x="1484" y="490"/>
                  <a:pt x="1483" y="492"/>
                </a:cubicBezTo>
                <a:cubicBezTo>
                  <a:pt x="1477" y="502"/>
                  <a:pt x="1471" y="511"/>
                  <a:pt x="1464" y="520"/>
                </a:cubicBezTo>
                <a:cubicBezTo>
                  <a:pt x="1449" y="537"/>
                  <a:pt x="1432" y="552"/>
                  <a:pt x="1414" y="565"/>
                </a:cubicBezTo>
                <a:cubicBezTo>
                  <a:pt x="1396" y="578"/>
                  <a:pt x="1377" y="590"/>
                  <a:pt x="1356" y="600"/>
                </a:cubicBezTo>
                <a:cubicBezTo>
                  <a:pt x="1316" y="620"/>
                  <a:pt x="1273" y="635"/>
                  <a:pt x="1230" y="649"/>
                </a:cubicBezTo>
                <a:cubicBezTo>
                  <a:pt x="1208" y="655"/>
                  <a:pt x="1186" y="661"/>
                  <a:pt x="1164" y="667"/>
                </a:cubicBezTo>
                <a:cubicBezTo>
                  <a:pt x="1142" y="672"/>
                  <a:pt x="1120" y="677"/>
                  <a:pt x="1098" y="683"/>
                </a:cubicBezTo>
                <a:cubicBezTo>
                  <a:pt x="1054" y="693"/>
                  <a:pt x="1009" y="704"/>
                  <a:pt x="965" y="717"/>
                </a:cubicBezTo>
                <a:cubicBezTo>
                  <a:pt x="921" y="729"/>
                  <a:pt x="878" y="743"/>
                  <a:pt x="835" y="761"/>
                </a:cubicBezTo>
                <a:cubicBezTo>
                  <a:pt x="814" y="770"/>
                  <a:pt x="793" y="779"/>
                  <a:pt x="773" y="791"/>
                </a:cubicBezTo>
                <a:cubicBezTo>
                  <a:pt x="763" y="796"/>
                  <a:pt x="754" y="803"/>
                  <a:pt x="744" y="810"/>
                </a:cubicBezTo>
                <a:cubicBezTo>
                  <a:pt x="735" y="816"/>
                  <a:pt x="726" y="824"/>
                  <a:pt x="718" y="832"/>
                </a:cubicBezTo>
                <a:cubicBezTo>
                  <a:pt x="709" y="841"/>
                  <a:pt x="702" y="850"/>
                  <a:pt x="696" y="860"/>
                </a:cubicBezTo>
                <a:cubicBezTo>
                  <a:pt x="691" y="867"/>
                  <a:pt x="691" y="867"/>
                  <a:pt x="691" y="867"/>
                </a:cubicBezTo>
                <a:cubicBezTo>
                  <a:pt x="690" y="870"/>
                  <a:pt x="689" y="873"/>
                  <a:pt x="688" y="876"/>
                </a:cubicBezTo>
                <a:cubicBezTo>
                  <a:pt x="685" y="881"/>
                  <a:pt x="683" y="887"/>
                  <a:pt x="681" y="892"/>
                </a:cubicBezTo>
                <a:cubicBezTo>
                  <a:pt x="675" y="915"/>
                  <a:pt x="674" y="939"/>
                  <a:pt x="679" y="962"/>
                </a:cubicBezTo>
                <a:cubicBezTo>
                  <a:pt x="684" y="986"/>
                  <a:pt x="695" y="1007"/>
                  <a:pt x="710" y="1025"/>
                </a:cubicBezTo>
                <a:cubicBezTo>
                  <a:pt x="711" y="1028"/>
                  <a:pt x="714" y="1030"/>
                  <a:pt x="716" y="1032"/>
                </a:cubicBezTo>
                <a:cubicBezTo>
                  <a:pt x="718" y="1034"/>
                  <a:pt x="719" y="1037"/>
                  <a:pt x="722" y="1039"/>
                </a:cubicBezTo>
                <a:cubicBezTo>
                  <a:pt x="728" y="1045"/>
                  <a:pt x="728" y="1045"/>
                  <a:pt x="728" y="1045"/>
                </a:cubicBezTo>
                <a:cubicBezTo>
                  <a:pt x="732" y="1048"/>
                  <a:pt x="732" y="1048"/>
                  <a:pt x="732" y="1048"/>
                </a:cubicBezTo>
                <a:cubicBezTo>
                  <a:pt x="735" y="1050"/>
                  <a:pt x="735" y="1050"/>
                  <a:pt x="735" y="1050"/>
                </a:cubicBezTo>
                <a:cubicBezTo>
                  <a:pt x="737" y="1052"/>
                  <a:pt x="739" y="1054"/>
                  <a:pt x="742" y="1055"/>
                </a:cubicBezTo>
                <a:cubicBezTo>
                  <a:pt x="749" y="1061"/>
                  <a:pt x="749" y="1061"/>
                  <a:pt x="749" y="1061"/>
                </a:cubicBezTo>
                <a:cubicBezTo>
                  <a:pt x="751" y="1062"/>
                  <a:pt x="754" y="1064"/>
                  <a:pt x="756" y="1065"/>
                </a:cubicBezTo>
                <a:cubicBezTo>
                  <a:pt x="759" y="1067"/>
                  <a:pt x="761" y="1068"/>
                  <a:pt x="764" y="1070"/>
                </a:cubicBezTo>
                <a:cubicBezTo>
                  <a:pt x="784" y="1081"/>
                  <a:pt x="805" y="1090"/>
                  <a:pt x="827" y="1097"/>
                </a:cubicBezTo>
                <a:cubicBezTo>
                  <a:pt x="849" y="1105"/>
                  <a:pt x="872" y="1110"/>
                  <a:pt x="894" y="1115"/>
                </a:cubicBezTo>
                <a:cubicBezTo>
                  <a:pt x="939" y="1124"/>
                  <a:pt x="985" y="1129"/>
                  <a:pt x="1030" y="1132"/>
                </a:cubicBezTo>
                <a:cubicBezTo>
                  <a:pt x="1076" y="1136"/>
                  <a:pt x="1121" y="1137"/>
                  <a:pt x="1167" y="1138"/>
                </a:cubicBezTo>
                <a:cubicBezTo>
                  <a:pt x="1213" y="1139"/>
                  <a:pt x="1258" y="1138"/>
                  <a:pt x="1304" y="1138"/>
                </a:cubicBezTo>
                <a:cubicBezTo>
                  <a:pt x="1327" y="1138"/>
                  <a:pt x="1349" y="1138"/>
                  <a:pt x="1372" y="1138"/>
                </a:cubicBezTo>
                <a:cubicBezTo>
                  <a:pt x="1381" y="1138"/>
                  <a:pt x="1381" y="1138"/>
                  <a:pt x="1381" y="1138"/>
                </a:cubicBezTo>
                <a:cubicBezTo>
                  <a:pt x="1383" y="1138"/>
                  <a:pt x="1383" y="1138"/>
                  <a:pt x="1383" y="1138"/>
                </a:cubicBezTo>
                <a:cubicBezTo>
                  <a:pt x="1385" y="1138"/>
                  <a:pt x="1385" y="1138"/>
                  <a:pt x="1385" y="1138"/>
                </a:cubicBezTo>
                <a:cubicBezTo>
                  <a:pt x="1389" y="1138"/>
                  <a:pt x="1389" y="1138"/>
                  <a:pt x="1389" y="1138"/>
                </a:cubicBezTo>
                <a:cubicBezTo>
                  <a:pt x="1406" y="1138"/>
                  <a:pt x="1406" y="1138"/>
                  <a:pt x="1406" y="1138"/>
                </a:cubicBezTo>
                <a:cubicBezTo>
                  <a:pt x="1440" y="1137"/>
                  <a:pt x="1440" y="1137"/>
                  <a:pt x="1440" y="1137"/>
                </a:cubicBezTo>
                <a:cubicBezTo>
                  <a:pt x="1714" y="1133"/>
                  <a:pt x="1714" y="1133"/>
                  <a:pt x="1714" y="1133"/>
                </a:cubicBezTo>
                <a:cubicBezTo>
                  <a:pt x="1759" y="1133"/>
                  <a:pt x="1804" y="1134"/>
                  <a:pt x="1850" y="1136"/>
                </a:cubicBezTo>
                <a:cubicBezTo>
                  <a:pt x="1895" y="1139"/>
                  <a:pt x="1940" y="1143"/>
                  <a:pt x="1985" y="1148"/>
                </a:cubicBezTo>
                <a:cubicBezTo>
                  <a:pt x="2076" y="1158"/>
                  <a:pt x="2165" y="1174"/>
                  <a:pt x="2253" y="1196"/>
                </a:cubicBezTo>
                <a:cubicBezTo>
                  <a:pt x="2341" y="1217"/>
                  <a:pt x="2428" y="1244"/>
                  <a:pt x="2513" y="1277"/>
                </a:cubicBezTo>
                <a:cubicBezTo>
                  <a:pt x="2597" y="1310"/>
                  <a:pt x="2680" y="1349"/>
                  <a:pt x="2758" y="1394"/>
                </a:cubicBezTo>
                <a:cubicBezTo>
                  <a:pt x="2798" y="1416"/>
                  <a:pt x="2836" y="1440"/>
                  <a:pt x="2874" y="1466"/>
                </a:cubicBezTo>
                <a:cubicBezTo>
                  <a:pt x="2911" y="1492"/>
                  <a:pt x="2947" y="1519"/>
                  <a:pt x="2982" y="1548"/>
                </a:cubicBezTo>
                <a:cubicBezTo>
                  <a:pt x="3017" y="1577"/>
                  <a:pt x="3050" y="1607"/>
                  <a:pt x="3082" y="1639"/>
                </a:cubicBezTo>
                <a:cubicBezTo>
                  <a:pt x="3114" y="1672"/>
                  <a:pt x="3144" y="1705"/>
                  <a:pt x="3173" y="1741"/>
                </a:cubicBezTo>
                <a:cubicBezTo>
                  <a:pt x="3180" y="1749"/>
                  <a:pt x="3187" y="1758"/>
                  <a:pt x="3193" y="1767"/>
                </a:cubicBezTo>
                <a:cubicBezTo>
                  <a:pt x="3200" y="1776"/>
                  <a:pt x="3207" y="1785"/>
                  <a:pt x="3213" y="1795"/>
                </a:cubicBezTo>
                <a:cubicBezTo>
                  <a:pt x="3220" y="1804"/>
                  <a:pt x="3226" y="1813"/>
                  <a:pt x="3233" y="1823"/>
                </a:cubicBezTo>
                <a:cubicBezTo>
                  <a:pt x="3239" y="1832"/>
                  <a:pt x="3245" y="1841"/>
                  <a:pt x="3251" y="1851"/>
                </a:cubicBezTo>
                <a:cubicBezTo>
                  <a:pt x="3275" y="1889"/>
                  <a:pt x="3297" y="1929"/>
                  <a:pt x="3316" y="1970"/>
                </a:cubicBezTo>
                <a:cubicBezTo>
                  <a:pt x="3335" y="2011"/>
                  <a:pt x="3351" y="2053"/>
                  <a:pt x="3364" y="2096"/>
                </a:cubicBezTo>
                <a:cubicBezTo>
                  <a:pt x="3377" y="2139"/>
                  <a:pt x="3387" y="2183"/>
                  <a:pt x="3396" y="2227"/>
                </a:cubicBezTo>
                <a:cubicBezTo>
                  <a:pt x="3377" y="2367"/>
                  <a:pt x="3377" y="2367"/>
                  <a:pt x="3377" y="2367"/>
                </a:cubicBezTo>
                <a:cubicBezTo>
                  <a:pt x="3367" y="2438"/>
                  <a:pt x="3367" y="2438"/>
                  <a:pt x="3367" y="2438"/>
                </a:cubicBezTo>
                <a:cubicBezTo>
                  <a:pt x="3366" y="2447"/>
                  <a:pt x="3366" y="2447"/>
                  <a:pt x="3366" y="2447"/>
                </a:cubicBezTo>
                <a:cubicBezTo>
                  <a:pt x="3365" y="2456"/>
                  <a:pt x="3365" y="2456"/>
                  <a:pt x="3365" y="2456"/>
                </a:cubicBezTo>
                <a:cubicBezTo>
                  <a:pt x="3363" y="2473"/>
                  <a:pt x="3363" y="2473"/>
                  <a:pt x="3363" y="2473"/>
                </a:cubicBezTo>
                <a:cubicBezTo>
                  <a:pt x="3359" y="2508"/>
                  <a:pt x="3359" y="2508"/>
                  <a:pt x="3359" y="2508"/>
                </a:cubicBezTo>
                <a:cubicBezTo>
                  <a:pt x="3355" y="2524"/>
                  <a:pt x="3355" y="2540"/>
                  <a:pt x="3355" y="2555"/>
                </a:cubicBezTo>
                <a:cubicBezTo>
                  <a:pt x="3355" y="2563"/>
                  <a:pt x="3355" y="2570"/>
                  <a:pt x="3356" y="2578"/>
                </a:cubicBezTo>
                <a:cubicBezTo>
                  <a:pt x="3356" y="2582"/>
                  <a:pt x="3356" y="2585"/>
                  <a:pt x="3356" y="2589"/>
                </a:cubicBezTo>
                <a:cubicBezTo>
                  <a:pt x="3356" y="2591"/>
                  <a:pt x="3356" y="2592"/>
                  <a:pt x="3356" y="2594"/>
                </a:cubicBezTo>
                <a:cubicBezTo>
                  <a:pt x="3356" y="2596"/>
                  <a:pt x="3356" y="2597"/>
                  <a:pt x="3356" y="2599"/>
                </a:cubicBezTo>
                <a:cubicBezTo>
                  <a:pt x="3356" y="2600"/>
                  <a:pt x="3356" y="2600"/>
                  <a:pt x="3356" y="2600"/>
                </a:cubicBezTo>
                <a:cubicBezTo>
                  <a:pt x="3356" y="2601"/>
                  <a:pt x="3356" y="2601"/>
                  <a:pt x="3356" y="2601"/>
                </a:cubicBezTo>
                <a:cubicBezTo>
                  <a:pt x="3356" y="2611"/>
                  <a:pt x="3356" y="2611"/>
                  <a:pt x="3356" y="2611"/>
                </a:cubicBezTo>
                <a:cubicBezTo>
                  <a:pt x="3357" y="2622"/>
                  <a:pt x="3357" y="2622"/>
                  <a:pt x="3357" y="2622"/>
                </a:cubicBezTo>
                <a:cubicBezTo>
                  <a:pt x="3358" y="2629"/>
                  <a:pt x="3359" y="2637"/>
                  <a:pt x="3360" y="2644"/>
                </a:cubicBezTo>
                <a:cubicBezTo>
                  <a:pt x="3362" y="2658"/>
                  <a:pt x="3364" y="2672"/>
                  <a:pt x="3367" y="2686"/>
                </a:cubicBezTo>
                <a:cubicBezTo>
                  <a:pt x="3373" y="2715"/>
                  <a:pt x="3379" y="2742"/>
                  <a:pt x="3385" y="2770"/>
                </a:cubicBezTo>
                <a:cubicBezTo>
                  <a:pt x="3388" y="2784"/>
                  <a:pt x="3391" y="2798"/>
                  <a:pt x="3394" y="2812"/>
                </a:cubicBezTo>
                <a:cubicBezTo>
                  <a:pt x="3395" y="2818"/>
                  <a:pt x="3396" y="2825"/>
                  <a:pt x="3397" y="2832"/>
                </a:cubicBezTo>
                <a:cubicBezTo>
                  <a:pt x="3398" y="2839"/>
                  <a:pt x="3399" y="2846"/>
                  <a:pt x="3400" y="2853"/>
                </a:cubicBezTo>
                <a:cubicBezTo>
                  <a:pt x="3400" y="2856"/>
                  <a:pt x="3400" y="2860"/>
                  <a:pt x="3401" y="2863"/>
                </a:cubicBezTo>
                <a:cubicBezTo>
                  <a:pt x="3401" y="2867"/>
                  <a:pt x="3401" y="2870"/>
                  <a:pt x="3401" y="2874"/>
                </a:cubicBezTo>
                <a:cubicBezTo>
                  <a:pt x="3402" y="2881"/>
                  <a:pt x="3402" y="2887"/>
                  <a:pt x="3402" y="2894"/>
                </a:cubicBezTo>
                <a:cubicBezTo>
                  <a:pt x="3402" y="2901"/>
                  <a:pt x="3401" y="2908"/>
                  <a:pt x="3401" y="2915"/>
                </a:cubicBezTo>
                <a:cubicBezTo>
                  <a:pt x="3399" y="2923"/>
                  <a:pt x="3399" y="2923"/>
                  <a:pt x="3399" y="2923"/>
                </a:cubicBezTo>
                <a:cubicBezTo>
                  <a:pt x="3381" y="2915"/>
                  <a:pt x="3381" y="2915"/>
                  <a:pt x="3381" y="2915"/>
                </a:cubicBezTo>
                <a:cubicBezTo>
                  <a:pt x="3373" y="2934"/>
                  <a:pt x="3373" y="2934"/>
                  <a:pt x="3373" y="2934"/>
                </a:cubicBezTo>
                <a:cubicBezTo>
                  <a:pt x="3403" y="2946"/>
                  <a:pt x="3403" y="2946"/>
                  <a:pt x="3403" y="2946"/>
                </a:cubicBezTo>
                <a:cubicBezTo>
                  <a:pt x="3415" y="2951"/>
                  <a:pt x="3415" y="2951"/>
                  <a:pt x="3415" y="2951"/>
                </a:cubicBezTo>
                <a:cubicBezTo>
                  <a:pt x="3417" y="2939"/>
                  <a:pt x="3417" y="2939"/>
                  <a:pt x="3417" y="2939"/>
                </a:cubicBezTo>
                <a:cubicBezTo>
                  <a:pt x="3419" y="2928"/>
                  <a:pt x="3419" y="2928"/>
                  <a:pt x="3419" y="2928"/>
                </a:cubicBezTo>
                <a:cubicBezTo>
                  <a:pt x="3420" y="2917"/>
                  <a:pt x="3420" y="2917"/>
                  <a:pt x="3420" y="2917"/>
                </a:cubicBezTo>
                <a:cubicBezTo>
                  <a:pt x="3421" y="2909"/>
                  <a:pt x="3421" y="2902"/>
                  <a:pt x="3422" y="2895"/>
                </a:cubicBezTo>
                <a:cubicBezTo>
                  <a:pt x="3422" y="2887"/>
                  <a:pt x="3422" y="2880"/>
                  <a:pt x="3421" y="28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sp>
        <p:nvSpPr>
          <p:cNvPr id="53" name="Freeform 18">
            <a:extLst>
              <a:ext uri="{FF2B5EF4-FFF2-40B4-BE49-F238E27FC236}">
                <a16:creationId xmlns:a16="http://schemas.microsoft.com/office/drawing/2014/main" id="{2AEC0D06-AC37-A3B5-ADDE-3510A018ED4D}"/>
              </a:ext>
            </a:extLst>
          </p:cNvPr>
          <p:cNvSpPr>
            <a:spLocks noEditPoints="1"/>
          </p:cNvSpPr>
          <p:nvPr/>
        </p:nvSpPr>
        <p:spPr bwMode="auto">
          <a:xfrm>
            <a:off x="512308" y="431903"/>
            <a:ext cx="5747191" cy="6038360"/>
          </a:xfrm>
          <a:custGeom>
            <a:avLst/>
            <a:gdLst>
              <a:gd name="T0" fmla="*/ 811 w 2814"/>
              <a:gd name="T1" fmla="*/ 568 h 2958"/>
              <a:gd name="T2" fmla="*/ 396 w 2814"/>
              <a:gd name="T3" fmla="*/ 15 h 2958"/>
              <a:gd name="T4" fmla="*/ 288 w 2814"/>
              <a:gd name="T5" fmla="*/ 20 h 2958"/>
              <a:gd name="T6" fmla="*/ 687 w 2814"/>
              <a:gd name="T7" fmla="*/ 34 h 2958"/>
              <a:gd name="T8" fmla="*/ 795 w 2814"/>
              <a:gd name="T9" fmla="*/ 62 h 2958"/>
              <a:gd name="T10" fmla="*/ 480 w 2814"/>
              <a:gd name="T11" fmla="*/ 1065 h 2958"/>
              <a:gd name="T12" fmla="*/ 654 w 2814"/>
              <a:gd name="T13" fmla="*/ 1155 h 2958"/>
              <a:gd name="T14" fmla="*/ 634 w 2814"/>
              <a:gd name="T15" fmla="*/ 1131 h 2958"/>
              <a:gd name="T16" fmla="*/ 367 w 2814"/>
              <a:gd name="T17" fmla="*/ 876 h 2958"/>
              <a:gd name="T18" fmla="*/ 352 w 2814"/>
              <a:gd name="T19" fmla="*/ 930 h 2958"/>
              <a:gd name="T20" fmla="*/ 390 w 2814"/>
              <a:gd name="T21" fmla="*/ 1013 h 2958"/>
              <a:gd name="T22" fmla="*/ 1010 w 2814"/>
              <a:gd name="T23" fmla="*/ 110 h 2958"/>
              <a:gd name="T24" fmla="*/ 840 w 2814"/>
              <a:gd name="T25" fmla="*/ 70 h 2958"/>
              <a:gd name="T26" fmla="*/ 2718 w 2814"/>
              <a:gd name="T27" fmla="*/ 1814 h 2958"/>
              <a:gd name="T28" fmla="*/ 2739 w 2814"/>
              <a:gd name="T29" fmla="*/ 1879 h 2958"/>
              <a:gd name="T30" fmla="*/ 2764 w 2814"/>
              <a:gd name="T31" fmla="*/ 1856 h 2958"/>
              <a:gd name="T32" fmla="*/ 2717 w 2814"/>
              <a:gd name="T33" fmla="*/ 1738 h 2958"/>
              <a:gd name="T34" fmla="*/ 2679 w 2814"/>
              <a:gd name="T35" fmla="*/ 1732 h 2958"/>
              <a:gd name="T36" fmla="*/ 94 w 2814"/>
              <a:gd name="T37" fmla="*/ 9 h 2958"/>
              <a:gd name="T38" fmla="*/ 604 w 2814"/>
              <a:gd name="T39" fmla="*/ 27 h 2958"/>
              <a:gd name="T40" fmla="*/ 604 w 2814"/>
              <a:gd name="T41" fmla="*/ 27 h 2958"/>
              <a:gd name="T42" fmla="*/ 239 w 2814"/>
              <a:gd name="T43" fmla="*/ 18 h 2958"/>
              <a:gd name="T44" fmla="*/ 586 w 2814"/>
              <a:gd name="T45" fmla="*/ 664 h 2958"/>
              <a:gd name="T46" fmla="*/ 444 w 2814"/>
              <a:gd name="T47" fmla="*/ 726 h 2958"/>
              <a:gd name="T48" fmla="*/ 435 w 2814"/>
              <a:gd name="T49" fmla="*/ 756 h 2958"/>
              <a:gd name="T50" fmla="*/ 966 w 2814"/>
              <a:gd name="T51" fmla="*/ 1172 h 2958"/>
              <a:gd name="T52" fmla="*/ 793 w 2814"/>
              <a:gd name="T53" fmla="*/ 1184 h 2958"/>
              <a:gd name="T54" fmla="*/ 988 w 2814"/>
              <a:gd name="T55" fmla="*/ 1195 h 2958"/>
              <a:gd name="T56" fmla="*/ 966 w 2814"/>
              <a:gd name="T57" fmla="*/ 1172 h 2958"/>
              <a:gd name="T58" fmla="*/ 2505 w 2814"/>
              <a:gd name="T59" fmla="*/ 2958 h 2958"/>
              <a:gd name="T60" fmla="*/ 2537 w 2814"/>
              <a:gd name="T61" fmla="*/ 2857 h 2958"/>
              <a:gd name="T62" fmla="*/ 2812 w 2814"/>
              <a:gd name="T63" fmla="*/ 2106 h 2958"/>
              <a:gd name="T64" fmla="*/ 2781 w 2814"/>
              <a:gd name="T65" fmla="*/ 2208 h 2958"/>
              <a:gd name="T66" fmla="*/ 2805 w 2814"/>
              <a:gd name="T67" fmla="*/ 2312 h 2958"/>
              <a:gd name="T68" fmla="*/ 2813 w 2814"/>
              <a:gd name="T69" fmla="*/ 2138 h 2958"/>
              <a:gd name="T70" fmla="*/ 2659 w 2814"/>
              <a:gd name="T71" fmla="*/ 2658 h 2958"/>
              <a:gd name="T72" fmla="*/ 2720 w 2814"/>
              <a:gd name="T73" fmla="*/ 2610 h 2958"/>
              <a:gd name="T74" fmla="*/ 2725 w 2814"/>
              <a:gd name="T75" fmla="*/ 2502 h 2958"/>
              <a:gd name="T76" fmla="*/ 2056 w 2814"/>
              <a:gd name="T77" fmla="*/ 1307 h 2958"/>
              <a:gd name="T78" fmla="*/ 2034 w 2814"/>
              <a:gd name="T79" fmla="*/ 1328 h 2958"/>
              <a:gd name="T80" fmla="*/ 2167 w 2814"/>
              <a:gd name="T81" fmla="*/ 1370 h 2958"/>
              <a:gd name="T82" fmla="*/ 2109 w 2814"/>
              <a:gd name="T83" fmla="*/ 1323 h 2958"/>
              <a:gd name="T84" fmla="*/ 2403 w 2814"/>
              <a:gd name="T85" fmla="*/ 1440 h 2958"/>
              <a:gd name="T86" fmla="*/ 2410 w 2814"/>
              <a:gd name="T87" fmla="*/ 1475 h 2958"/>
              <a:gd name="T88" fmla="*/ 2548 w 2814"/>
              <a:gd name="T89" fmla="*/ 1572 h 2958"/>
              <a:gd name="T90" fmla="*/ 1080 w 2814"/>
              <a:gd name="T91" fmla="*/ 462 h 2958"/>
              <a:gd name="T92" fmla="*/ 953 w 2814"/>
              <a:gd name="T93" fmla="*/ 538 h 2958"/>
              <a:gd name="T94" fmla="*/ 1080 w 2814"/>
              <a:gd name="T95" fmla="*/ 462 h 2958"/>
              <a:gd name="T96" fmla="*/ 1118 w 2814"/>
              <a:gd name="T97" fmla="*/ 135 h 2958"/>
              <a:gd name="T98" fmla="*/ 1174 w 2814"/>
              <a:gd name="T99" fmla="*/ 187 h 2958"/>
              <a:gd name="T100" fmla="*/ 1405 w 2814"/>
              <a:gd name="T101" fmla="*/ 1201 h 2958"/>
              <a:gd name="T102" fmla="*/ 1244 w 2814"/>
              <a:gd name="T103" fmla="*/ 314 h 2958"/>
              <a:gd name="T104" fmla="*/ 1228 w 2814"/>
              <a:gd name="T105" fmla="*/ 310 h 2958"/>
              <a:gd name="T106" fmla="*/ 1161 w 2814"/>
              <a:gd name="T107" fmla="*/ 429 h 2958"/>
              <a:gd name="T108" fmla="*/ 1710 w 2814"/>
              <a:gd name="T109" fmla="*/ 1233 h 2958"/>
              <a:gd name="T110" fmla="*/ 1637 w 2814"/>
              <a:gd name="T111" fmla="*/ 1248 h 2958"/>
              <a:gd name="T112" fmla="*/ 1811 w 2814"/>
              <a:gd name="T113" fmla="*/ 1249 h 2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14" h="2958">
                <a:moveTo>
                  <a:pt x="816" y="584"/>
                </a:moveTo>
                <a:cubicBezTo>
                  <a:pt x="774" y="597"/>
                  <a:pt x="732" y="610"/>
                  <a:pt x="692" y="624"/>
                </a:cubicBezTo>
                <a:cubicBezTo>
                  <a:pt x="690" y="618"/>
                  <a:pt x="688" y="613"/>
                  <a:pt x="686" y="608"/>
                </a:cubicBezTo>
                <a:cubicBezTo>
                  <a:pt x="727" y="594"/>
                  <a:pt x="769" y="581"/>
                  <a:pt x="811" y="568"/>
                </a:cubicBezTo>
                <a:cubicBezTo>
                  <a:pt x="826" y="563"/>
                  <a:pt x="841" y="558"/>
                  <a:pt x="856" y="554"/>
                </a:cubicBezTo>
                <a:cubicBezTo>
                  <a:pt x="859" y="559"/>
                  <a:pt x="861" y="564"/>
                  <a:pt x="864" y="569"/>
                </a:cubicBezTo>
                <a:cubicBezTo>
                  <a:pt x="848" y="574"/>
                  <a:pt x="832" y="579"/>
                  <a:pt x="816" y="584"/>
                </a:cubicBezTo>
                <a:close/>
                <a:moveTo>
                  <a:pt x="396" y="15"/>
                </a:moveTo>
                <a:cubicBezTo>
                  <a:pt x="359" y="13"/>
                  <a:pt x="323" y="10"/>
                  <a:pt x="288" y="8"/>
                </a:cubicBezTo>
                <a:cubicBezTo>
                  <a:pt x="288" y="8"/>
                  <a:pt x="287" y="8"/>
                  <a:pt x="286" y="8"/>
                </a:cubicBezTo>
                <a:cubicBezTo>
                  <a:pt x="286" y="12"/>
                  <a:pt x="285" y="16"/>
                  <a:pt x="285" y="20"/>
                </a:cubicBezTo>
                <a:cubicBezTo>
                  <a:pt x="286" y="20"/>
                  <a:pt x="287" y="20"/>
                  <a:pt x="288" y="20"/>
                </a:cubicBezTo>
                <a:cubicBezTo>
                  <a:pt x="323" y="23"/>
                  <a:pt x="359" y="26"/>
                  <a:pt x="396" y="28"/>
                </a:cubicBezTo>
                <a:cubicBezTo>
                  <a:pt x="396" y="23"/>
                  <a:pt x="396" y="19"/>
                  <a:pt x="396" y="15"/>
                </a:cubicBezTo>
                <a:close/>
                <a:moveTo>
                  <a:pt x="797" y="48"/>
                </a:moveTo>
                <a:cubicBezTo>
                  <a:pt x="760" y="43"/>
                  <a:pt x="723" y="38"/>
                  <a:pt x="687" y="34"/>
                </a:cubicBezTo>
                <a:cubicBezTo>
                  <a:pt x="675" y="33"/>
                  <a:pt x="662" y="32"/>
                  <a:pt x="650" y="31"/>
                </a:cubicBezTo>
                <a:cubicBezTo>
                  <a:pt x="650" y="36"/>
                  <a:pt x="650" y="40"/>
                  <a:pt x="650" y="45"/>
                </a:cubicBezTo>
                <a:cubicBezTo>
                  <a:pt x="662" y="46"/>
                  <a:pt x="674" y="47"/>
                  <a:pt x="685" y="48"/>
                </a:cubicBezTo>
                <a:cubicBezTo>
                  <a:pt x="722" y="52"/>
                  <a:pt x="758" y="57"/>
                  <a:pt x="795" y="62"/>
                </a:cubicBezTo>
                <a:cubicBezTo>
                  <a:pt x="796" y="58"/>
                  <a:pt x="797" y="53"/>
                  <a:pt x="797" y="48"/>
                </a:cubicBezTo>
                <a:close/>
                <a:moveTo>
                  <a:pt x="634" y="1131"/>
                </a:moveTo>
                <a:cubicBezTo>
                  <a:pt x="612" y="1122"/>
                  <a:pt x="579" y="1111"/>
                  <a:pt x="539" y="1094"/>
                </a:cubicBezTo>
                <a:cubicBezTo>
                  <a:pt x="521" y="1086"/>
                  <a:pt x="501" y="1077"/>
                  <a:pt x="480" y="1065"/>
                </a:cubicBezTo>
                <a:cubicBezTo>
                  <a:pt x="477" y="1069"/>
                  <a:pt x="474" y="1074"/>
                  <a:pt x="471" y="1078"/>
                </a:cubicBezTo>
                <a:cubicBezTo>
                  <a:pt x="492" y="1091"/>
                  <a:pt x="513" y="1100"/>
                  <a:pt x="532" y="1109"/>
                </a:cubicBezTo>
                <a:cubicBezTo>
                  <a:pt x="573" y="1126"/>
                  <a:pt x="606" y="1137"/>
                  <a:pt x="628" y="1146"/>
                </a:cubicBezTo>
                <a:cubicBezTo>
                  <a:pt x="640" y="1150"/>
                  <a:pt x="648" y="1153"/>
                  <a:pt x="654" y="1155"/>
                </a:cubicBezTo>
                <a:cubicBezTo>
                  <a:pt x="659" y="1157"/>
                  <a:pt x="662" y="1158"/>
                  <a:pt x="662" y="1158"/>
                </a:cubicBezTo>
                <a:cubicBezTo>
                  <a:pt x="668" y="1144"/>
                  <a:pt x="668" y="1144"/>
                  <a:pt x="668" y="1144"/>
                </a:cubicBezTo>
                <a:cubicBezTo>
                  <a:pt x="668" y="1144"/>
                  <a:pt x="665" y="1142"/>
                  <a:pt x="659" y="1140"/>
                </a:cubicBezTo>
                <a:cubicBezTo>
                  <a:pt x="654" y="1138"/>
                  <a:pt x="645" y="1135"/>
                  <a:pt x="634" y="1131"/>
                </a:cubicBezTo>
                <a:close/>
                <a:moveTo>
                  <a:pt x="375" y="950"/>
                </a:moveTo>
                <a:cubicBezTo>
                  <a:pt x="374" y="946"/>
                  <a:pt x="373" y="943"/>
                  <a:pt x="372" y="939"/>
                </a:cubicBezTo>
                <a:cubicBezTo>
                  <a:pt x="371" y="935"/>
                  <a:pt x="370" y="931"/>
                  <a:pt x="369" y="927"/>
                </a:cubicBezTo>
                <a:cubicBezTo>
                  <a:pt x="366" y="910"/>
                  <a:pt x="365" y="893"/>
                  <a:pt x="367" y="876"/>
                </a:cubicBezTo>
                <a:cubicBezTo>
                  <a:pt x="368" y="859"/>
                  <a:pt x="373" y="842"/>
                  <a:pt x="381" y="826"/>
                </a:cubicBezTo>
                <a:cubicBezTo>
                  <a:pt x="363" y="826"/>
                  <a:pt x="363" y="826"/>
                  <a:pt x="363" y="826"/>
                </a:cubicBezTo>
                <a:cubicBezTo>
                  <a:pt x="356" y="842"/>
                  <a:pt x="352" y="858"/>
                  <a:pt x="350" y="875"/>
                </a:cubicBezTo>
                <a:cubicBezTo>
                  <a:pt x="348" y="894"/>
                  <a:pt x="349" y="912"/>
                  <a:pt x="352" y="930"/>
                </a:cubicBezTo>
                <a:cubicBezTo>
                  <a:pt x="353" y="934"/>
                  <a:pt x="354" y="939"/>
                  <a:pt x="355" y="943"/>
                </a:cubicBezTo>
                <a:cubicBezTo>
                  <a:pt x="357" y="947"/>
                  <a:pt x="358" y="952"/>
                  <a:pt x="359" y="956"/>
                </a:cubicBezTo>
                <a:cubicBezTo>
                  <a:pt x="362" y="964"/>
                  <a:pt x="365" y="972"/>
                  <a:pt x="369" y="980"/>
                </a:cubicBezTo>
                <a:cubicBezTo>
                  <a:pt x="375" y="992"/>
                  <a:pt x="382" y="1003"/>
                  <a:pt x="390" y="1013"/>
                </a:cubicBezTo>
                <a:cubicBezTo>
                  <a:pt x="395" y="1010"/>
                  <a:pt x="400" y="1007"/>
                  <a:pt x="405" y="1004"/>
                </a:cubicBezTo>
                <a:cubicBezTo>
                  <a:pt x="397" y="995"/>
                  <a:pt x="390" y="984"/>
                  <a:pt x="384" y="972"/>
                </a:cubicBezTo>
                <a:cubicBezTo>
                  <a:pt x="380" y="965"/>
                  <a:pt x="378" y="958"/>
                  <a:pt x="375" y="950"/>
                </a:cubicBezTo>
                <a:close/>
                <a:moveTo>
                  <a:pt x="1010" y="110"/>
                </a:moveTo>
                <a:cubicBezTo>
                  <a:pt x="1011" y="105"/>
                  <a:pt x="1012" y="100"/>
                  <a:pt x="1014" y="95"/>
                </a:cubicBezTo>
                <a:cubicBezTo>
                  <a:pt x="1001" y="91"/>
                  <a:pt x="988" y="87"/>
                  <a:pt x="975" y="84"/>
                </a:cubicBezTo>
                <a:cubicBezTo>
                  <a:pt x="931" y="72"/>
                  <a:pt x="887" y="63"/>
                  <a:pt x="843" y="55"/>
                </a:cubicBezTo>
                <a:cubicBezTo>
                  <a:pt x="842" y="60"/>
                  <a:pt x="841" y="65"/>
                  <a:pt x="840" y="70"/>
                </a:cubicBezTo>
                <a:cubicBezTo>
                  <a:pt x="884" y="78"/>
                  <a:pt x="928" y="87"/>
                  <a:pt x="971" y="99"/>
                </a:cubicBezTo>
                <a:cubicBezTo>
                  <a:pt x="984" y="102"/>
                  <a:pt x="997" y="106"/>
                  <a:pt x="1010" y="110"/>
                </a:cubicBezTo>
                <a:close/>
                <a:moveTo>
                  <a:pt x="2690" y="1752"/>
                </a:moveTo>
                <a:cubicBezTo>
                  <a:pt x="2698" y="1768"/>
                  <a:pt x="2709" y="1791"/>
                  <a:pt x="2718" y="1814"/>
                </a:cubicBezTo>
                <a:cubicBezTo>
                  <a:pt x="2722" y="1826"/>
                  <a:pt x="2726" y="1838"/>
                  <a:pt x="2730" y="1849"/>
                </a:cubicBezTo>
                <a:cubicBezTo>
                  <a:pt x="2731" y="1851"/>
                  <a:pt x="2732" y="1854"/>
                  <a:pt x="2733" y="1857"/>
                </a:cubicBezTo>
                <a:cubicBezTo>
                  <a:pt x="2733" y="1859"/>
                  <a:pt x="2734" y="1862"/>
                  <a:pt x="2735" y="1865"/>
                </a:cubicBezTo>
                <a:cubicBezTo>
                  <a:pt x="2736" y="1870"/>
                  <a:pt x="2738" y="1875"/>
                  <a:pt x="2739" y="1879"/>
                </a:cubicBezTo>
                <a:cubicBezTo>
                  <a:pt x="2744" y="1898"/>
                  <a:pt x="2748" y="1910"/>
                  <a:pt x="2748" y="1910"/>
                </a:cubicBezTo>
                <a:cubicBezTo>
                  <a:pt x="2778" y="1902"/>
                  <a:pt x="2778" y="1902"/>
                  <a:pt x="2778" y="1902"/>
                </a:cubicBezTo>
                <a:cubicBezTo>
                  <a:pt x="2778" y="1902"/>
                  <a:pt x="2774" y="1889"/>
                  <a:pt x="2769" y="1871"/>
                </a:cubicBezTo>
                <a:cubicBezTo>
                  <a:pt x="2767" y="1866"/>
                  <a:pt x="2766" y="1861"/>
                  <a:pt x="2764" y="1856"/>
                </a:cubicBezTo>
                <a:cubicBezTo>
                  <a:pt x="2764" y="1854"/>
                  <a:pt x="2763" y="1851"/>
                  <a:pt x="2762" y="1848"/>
                </a:cubicBezTo>
                <a:cubicBezTo>
                  <a:pt x="2761" y="1845"/>
                  <a:pt x="2760" y="1842"/>
                  <a:pt x="2759" y="1839"/>
                </a:cubicBezTo>
                <a:cubicBezTo>
                  <a:pt x="2755" y="1828"/>
                  <a:pt x="2751" y="1815"/>
                  <a:pt x="2746" y="1803"/>
                </a:cubicBezTo>
                <a:cubicBezTo>
                  <a:pt x="2737" y="1779"/>
                  <a:pt x="2726" y="1755"/>
                  <a:pt x="2717" y="1738"/>
                </a:cubicBezTo>
                <a:cubicBezTo>
                  <a:pt x="2712" y="1729"/>
                  <a:pt x="2708" y="1722"/>
                  <a:pt x="2705" y="1717"/>
                </a:cubicBezTo>
                <a:cubicBezTo>
                  <a:pt x="2702" y="1712"/>
                  <a:pt x="2701" y="1709"/>
                  <a:pt x="2701" y="1709"/>
                </a:cubicBezTo>
                <a:cubicBezTo>
                  <a:pt x="2675" y="1724"/>
                  <a:pt x="2675" y="1724"/>
                  <a:pt x="2675" y="1724"/>
                </a:cubicBezTo>
                <a:cubicBezTo>
                  <a:pt x="2675" y="1724"/>
                  <a:pt x="2676" y="1727"/>
                  <a:pt x="2679" y="1732"/>
                </a:cubicBezTo>
                <a:cubicBezTo>
                  <a:pt x="2682" y="1737"/>
                  <a:pt x="2686" y="1743"/>
                  <a:pt x="2690" y="1752"/>
                </a:cubicBezTo>
                <a:close/>
                <a:moveTo>
                  <a:pt x="1" y="12"/>
                </a:moveTo>
                <a:cubicBezTo>
                  <a:pt x="22" y="12"/>
                  <a:pt x="44" y="13"/>
                  <a:pt x="66" y="14"/>
                </a:cubicBezTo>
                <a:cubicBezTo>
                  <a:pt x="73" y="6"/>
                  <a:pt x="85" y="4"/>
                  <a:pt x="94" y="9"/>
                </a:cubicBezTo>
                <a:cubicBezTo>
                  <a:pt x="94" y="7"/>
                  <a:pt x="95" y="5"/>
                  <a:pt x="95" y="2"/>
                </a:cubicBezTo>
                <a:cubicBezTo>
                  <a:pt x="62" y="2"/>
                  <a:pt x="30" y="1"/>
                  <a:pt x="0" y="0"/>
                </a:cubicBezTo>
                <a:cubicBezTo>
                  <a:pt x="0" y="4"/>
                  <a:pt x="0" y="8"/>
                  <a:pt x="1" y="12"/>
                </a:cubicBezTo>
                <a:close/>
                <a:moveTo>
                  <a:pt x="604" y="27"/>
                </a:moveTo>
                <a:cubicBezTo>
                  <a:pt x="548" y="23"/>
                  <a:pt x="494" y="20"/>
                  <a:pt x="442" y="17"/>
                </a:cubicBezTo>
                <a:cubicBezTo>
                  <a:pt x="442" y="22"/>
                  <a:pt x="442" y="26"/>
                  <a:pt x="442" y="30"/>
                </a:cubicBezTo>
                <a:cubicBezTo>
                  <a:pt x="494" y="34"/>
                  <a:pt x="548" y="37"/>
                  <a:pt x="604" y="41"/>
                </a:cubicBezTo>
                <a:cubicBezTo>
                  <a:pt x="604" y="36"/>
                  <a:pt x="604" y="32"/>
                  <a:pt x="604" y="27"/>
                </a:cubicBezTo>
                <a:close/>
                <a:moveTo>
                  <a:pt x="142" y="3"/>
                </a:moveTo>
                <a:cubicBezTo>
                  <a:pt x="141" y="7"/>
                  <a:pt x="140" y="11"/>
                  <a:pt x="140" y="16"/>
                </a:cubicBezTo>
                <a:cubicBezTo>
                  <a:pt x="150" y="16"/>
                  <a:pt x="160" y="16"/>
                  <a:pt x="170" y="16"/>
                </a:cubicBezTo>
                <a:cubicBezTo>
                  <a:pt x="192" y="17"/>
                  <a:pt x="216" y="18"/>
                  <a:pt x="239" y="18"/>
                </a:cubicBezTo>
                <a:cubicBezTo>
                  <a:pt x="240" y="14"/>
                  <a:pt x="240" y="10"/>
                  <a:pt x="241" y="6"/>
                </a:cubicBezTo>
                <a:cubicBezTo>
                  <a:pt x="217" y="5"/>
                  <a:pt x="193" y="5"/>
                  <a:pt x="170" y="4"/>
                </a:cubicBezTo>
                <a:cubicBezTo>
                  <a:pt x="161" y="4"/>
                  <a:pt x="151" y="4"/>
                  <a:pt x="142" y="3"/>
                </a:cubicBezTo>
                <a:close/>
                <a:moveTo>
                  <a:pt x="586" y="664"/>
                </a:moveTo>
                <a:cubicBezTo>
                  <a:pt x="583" y="661"/>
                  <a:pt x="585" y="662"/>
                  <a:pt x="580" y="659"/>
                </a:cubicBezTo>
                <a:cubicBezTo>
                  <a:pt x="576" y="657"/>
                  <a:pt x="572" y="655"/>
                  <a:pt x="568" y="653"/>
                </a:cubicBezTo>
                <a:cubicBezTo>
                  <a:pt x="563" y="656"/>
                  <a:pt x="558" y="658"/>
                  <a:pt x="553" y="660"/>
                </a:cubicBezTo>
                <a:cubicBezTo>
                  <a:pt x="514" y="679"/>
                  <a:pt x="476" y="700"/>
                  <a:pt x="444" y="726"/>
                </a:cubicBezTo>
                <a:cubicBezTo>
                  <a:pt x="431" y="737"/>
                  <a:pt x="419" y="747"/>
                  <a:pt x="407" y="759"/>
                </a:cubicBezTo>
                <a:cubicBezTo>
                  <a:pt x="410" y="759"/>
                  <a:pt x="413" y="760"/>
                  <a:pt x="416" y="760"/>
                </a:cubicBezTo>
                <a:cubicBezTo>
                  <a:pt x="420" y="759"/>
                  <a:pt x="424" y="758"/>
                  <a:pt x="429" y="757"/>
                </a:cubicBezTo>
                <a:cubicBezTo>
                  <a:pt x="431" y="756"/>
                  <a:pt x="433" y="756"/>
                  <a:pt x="435" y="756"/>
                </a:cubicBezTo>
                <a:cubicBezTo>
                  <a:pt x="441" y="750"/>
                  <a:pt x="448" y="745"/>
                  <a:pt x="454" y="740"/>
                </a:cubicBezTo>
                <a:cubicBezTo>
                  <a:pt x="486" y="715"/>
                  <a:pt x="522" y="694"/>
                  <a:pt x="561" y="676"/>
                </a:cubicBezTo>
                <a:cubicBezTo>
                  <a:pt x="569" y="672"/>
                  <a:pt x="578" y="668"/>
                  <a:pt x="586" y="664"/>
                </a:cubicBezTo>
                <a:close/>
                <a:moveTo>
                  <a:pt x="966" y="1172"/>
                </a:moveTo>
                <a:cubicBezTo>
                  <a:pt x="947" y="1170"/>
                  <a:pt x="921" y="1169"/>
                  <a:pt x="896" y="1168"/>
                </a:cubicBezTo>
                <a:cubicBezTo>
                  <a:pt x="870" y="1167"/>
                  <a:pt x="845" y="1166"/>
                  <a:pt x="826" y="1165"/>
                </a:cubicBezTo>
                <a:cubicBezTo>
                  <a:pt x="807" y="1164"/>
                  <a:pt x="794" y="1163"/>
                  <a:pt x="794" y="1163"/>
                </a:cubicBezTo>
                <a:cubicBezTo>
                  <a:pt x="793" y="1184"/>
                  <a:pt x="793" y="1184"/>
                  <a:pt x="793" y="1184"/>
                </a:cubicBezTo>
                <a:cubicBezTo>
                  <a:pt x="793" y="1184"/>
                  <a:pt x="806" y="1185"/>
                  <a:pt x="825" y="1186"/>
                </a:cubicBezTo>
                <a:cubicBezTo>
                  <a:pt x="844" y="1187"/>
                  <a:pt x="869" y="1188"/>
                  <a:pt x="895" y="1189"/>
                </a:cubicBezTo>
                <a:cubicBezTo>
                  <a:pt x="920" y="1190"/>
                  <a:pt x="946" y="1192"/>
                  <a:pt x="965" y="1193"/>
                </a:cubicBezTo>
                <a:cubicBezTo>
                  <a:pt x="974" y="1194"/>
                  <a:pt x="982" y="1194"/>
                  <a:pt x="988" y="1195"/>
                </a:cubicBezTo>
                <a:cubicBezTo>
                  <a:pt x="993" y="1195"/>
                  <a:pt x="996" y="1195"/>
                  <a:pt x="996" y="1195"/>
                </a:cubicBezTo>
                <a:cubicBezTo>
                  <a:pt x="998" y="1174"/>
                  <a:pt x="998" y="1174"/>
                  <a:pt x="998" y="1174"/>
                </a:cubicBezTo>
                <a:cubicBezTo>
                  <a:pt x="998" y="1174"/>
                  <a:pt x="995" y="1174"/>
                  <a:pt x="989" y="1173"/>
                </a:cubicBezTo>
                <a:cubicBezTo>
                  <a:pt x="984" y="1173"/>
                  <a:pt x="976" y="1172"/>
                  <a:pt x="966" y="1172"/>
                </a:cubicBezTo>
                <a:close/>
                <a:moveTo>
                  <a:pt x="2528" y="2869"/>
                </a:moveTo>
                <a:cubicBezTo>
                  <a:pt x="2522" y="2877"/>
                  <a:pt x="2515" y="2887"/>
                  <a:pt x="2507" y="2897"/>
                </a:cubicBezTo>
                <a:cubicBezTo>
                  <a:pt x="2492" y="2916"/>
                  <a:pt x="2477" y="2936"/>
                  <a:pt x="2477" y="2936"/>
                </a:cubicBezTo>
                <a:cubicBezTo>
                  <a:pt x="2505" y="2958"/>
                  <a:pt x="2505" y="2958"/>
                  <a:pt x="2505" y="2958"/>
                </a:cubicBezTo>
                <a:cubicBezTo>
                  <a:pt x="2505" y="2958"/>
                  <a:pt x="2521" y="2938"/>
                  <a:pt x="2536" y="2918"/>
                </a:cubicBezTo>
                <a:cubicBezTo>
                  <a:pt x="2544" y="2908"/>
                  <a:pt x="2551" y="2898"/>
                  <a:pt x="2557" y="2890"/>
                </a:cubicBezTo>
                <a:cubicBezTo>
                  <a:pt x="2562" y="2883"/>
                  <a:pt x="2566" y="2878"/>
                  <a:pt x="2566" y="2878"/>
                </a:cubicBezTo>
                <a:cubicBezTo>
                  <a:pt x="2537" y="2857"/>
                  <a:pt x="2537" y="2857"/>
                  <a:pt x="2537" y="2857"/>
                </a:cubicBezTo>
                <a:cubicBezTo>
                  <a:pt x="2537" y="2857"/>
                  <a:pt x="2533" y="2862"/>
                  <a:pt x="2528" y="2869"/>
                </a:cubicBezTo>
                <a:close/>
                <a:moveTo>
                  <a:pt x="2813" y="2138"/>
                </a:moveTo>
                <a:cubicBezTo>
                  <a:pt x="2813" y="2128"/>
                  <a:pt x="2813" y="2120"/>
                  <a:pt x="2812" y="2114"/>
                </a:cubicBezTo>
                <a:cubicBezTo>
                  <a:pt x="2812" y="2109"/>
                  <a:pt x="2812" y="2106"/>
                  <a:pt x="2812" y="2106"/>
                </a:cubicBezTo>
                <a:cubicBezTo>
                  <a:pt x="2780" y="2108"/>
                  <a:pt x="2780" y="2108"/>
                  <a:pt x="2780" y="2108"/>
                </a:cubicBezTo>
                <a:cubicBezTo>
                  <a:pt x="2780" y="2108"/>
                  <a:pt x="2780" y="2111"/>
                  <a:pt x="2780" y="2116"/>
                </a:cubicBezTo>
                <a:cubicBezTo>
                  <a:pt x="2781" y="2122"/>
                  <a:pt x="2781" y="2130"/>
                  <a:pt x="2781" y="2139"/>
                </a:cubicBezTo>
                <a:cubicBezTo>
                  <a:pt x="2782" y="2158"/>
                  <a:pt x="2782" y="2183"/>
                  <a:pt x="2781" y="2208"/>
                </a:cubicBezTo>
                <a:cubicBezTo>
                  <a:pt x="2780" y="2233"/>
                  <a:pt x="2778" y="2258"/>
                  <a:pt x="2776" y="2277"/>
                </a:cubicBezTo>
                <a:cubicBezTo>
                  <a:pt x="2775" y="2286"/>
                  <a:pt x="2774" y="2294"/>
                  <a:pt x="2773" y="2299"/>
                </a:cubicBezTo>
                <a:cubicBezTo>
                  <a:pt x="2773" y="2305"/>
                  <a:pt x="2772" y="2308"/>
                  <a:pt x="2772" y="2308"/>
                </a:cubicBezTo>
                <a:cubicBezTo>
                  <a:pt x="2805" y="2312"/>
                  <a:pt x="2805" y="2312"/>
                  <a:pt x="2805" y="2312"/>
                </a:cubicBezTo>
                <a:cubicBezTo>
                  <a:pt x="2805" y="2312"/>
                  <a:pt x="2805" y="2309"/>
                  <a:pt x="2806" y="2303"/>
                </a:cubicBezTo>
                <a:cubicBezTo>
                  <a:pt x="2807" y="2298"/>
                  <a:pt x="2808" y="2290"/>
                  <a:pt x="2809" y="2280"/>
                </a:cubicBezTo>
                <a:cubicBezTo>
                  <a:pt x="2811" y="2261"/>
                  <a:pt x="2813" y="2235"/>
                  <a:pt x="2813" y="2209"/>
                </a:cubicBezTo>
                <a:cubicBezTo>
                  <a:pt x="2814" y="2183"/>
                  <a:pt x="2814" y="2157"/>
                  <a:pt x="2813" y="2138"/>
                </a:cubicBezTo>
                <a:close/>
                <a:moveTo>
                  <a:pt x="2722" y="2511"/>
                </a:moveTo>
                <a:cubicBezTo>
                  <a:pt x="2720" y="2516"/>
                  <a:pt x="2718" y="2523"/>
                  <a:pt x="2714" y="2532"/>
                </a:cubicBezTo>
                <a:cubicBezTo>
                  <a:pt x="2708" y="2550"/>
                  <a:pt x="2698" y="2573"/>
                  <a:pt x="2688" y="2596"/>
                </a:cubicBezTo>
                <a:cubicBezTo>
                  <a:pt x="2678" y="2619"/>
                  <a:pt x="2667" y="2642"/>
                  <a:pt x="2659" y="2658"/>
                </a:cubicBezTo>
                <a:cubicBezTo>
                  <a:pt x="2650" y="2675"/>
                  <a:pt x="2644" y="2686"/>
                  <a:pt x="2644" y="2686"/>
                </a:cubicBezTo>
                <a:cubicBezTo>
                  <a:pt x="2675" y="2703"/>
                  <a:pt x="2675" y="2703"/>
                  <a:pt x="2675" y="2703"/>
                </a:cubicBezTo>
                <a:cubicBezTo>
                  <a:pt x="2675" y="2703"/>
                  <a:pt x="2681" y="2691"/>
                  <a:pt x="2689" y="2674"/>
                </a:cubicBezTo>
                <a:cubicBezTo>
                  <a:pt x="2698" y="2657"/>
                  <a:pt x="2709" y="2633"/>
                  <a:pt x="2720" y="2610"/>
                </a:cubicBezTo>
                <a:cubicBezTo>
                  <a:pt x="2730" y="2586"/>
                  <a:pt x="2739" y="2562"/>
                  <a:pt x="2746" y="2544"/>
                </a:cubicBezTo>
                <a:cubicBezTo>
                  <a:pt x="2749" y="2535"/>
                  <a:pt x="2752" y="2527"/>
                  <a:pt x="2754" y="2522"/>
                </a:cubicBezTo>
                <a:cubicBezTo>
                  <a:pt x="2756" y="2517"/>
                  <a:pt x="2757" y="2514"/>
                  <a:pt x="2757" y="2514"/>
                </a:cubicBezTo>
                <a:cubicBezTo>
                  <a:pt x="2725" y="2502"/>
                  <a:pt x="2725" y="2502"/>
                  <a:pt x="2725" y="2502"/>
                </a:cubicBezTo>
                <a:cubicBezTo>
                  <a:pt x="2725" y="2502"/>
                  <a:pt x="2724" y="2505"/>
                  <a:pt x="2722" y="2511"/>
                </a:cubicBezTo>
                <a:close/>
                <a:moveTo>
                  <a:pt x="2109" y="1323"/>
                </a:moveTo>
                <a:cubicBezTo>
                  <a:pt x="2097" y="1319"/>
                  <a:pt x="2084" y="1315"/>
                  <a:pt x="2073" y="1312"/>
                </a:cubicBezTo>
                <a:cubicBezTo>
                  <a:pt x="2067" y="1310"/>
                  <a:pt x="2062" y="1308"/>
                  <a:pt x="2056" y="1307"/>
                </a:cubicBezTo>
                <a:cubicBezTo>
                  <a:pt x="2051" y="1305"/>
                  <a:pt x="2046" y="1304"/>
                  <a:pt x="2041" y="1303"/>
                </a:cubicBezTo>
                <a:cubicBezTo>
                  <a:pt x="2023" y="1297"/>
                  <a:pt x="2011" y="1294"/>
                  <a:pt x="2011" y="1294"/>
                </a:cubicBezTo>
                <a:cubicBezTo>
                  <a:pt x="2004" y="1319"/>
                  <a:pt x="2004" y="1319"/>
                  <a:pt x="2004" y="1319"/>
                </a:cubicBezTo>
                <a:cubicBezTo>
                  <a:pt x="2004" y="1319"/>
                  <a:pt x="2016" y="1323"/>
                  <a:pt x="2034" y="1328"/>
                </a:cubicBezTo>
                <a:cubicBezTo>
                  <a:pt x="2039" y="1329"/>
                  <a:pt x="2044" y="1331"/>
                  <a:pt x="2049" y="1332"/>
                </a:cubicBezTo>
                <a:cubicBezTo>
                  <a:pt x="2054" y="1334"/>
                  <a:pt x="2060" y="1335"/>
                  <a:pt x="2065" y="1337"/>
                </a:cubicBezTo>
                <a:cubicBezTo>
                  <a:pt x="2077" y="1341"/>
                  <a:pt x="2089" y="1345"/>
                  <a:pt x="2101" y="1348"/>
                </a:cubicBezTo>
                <a:cubicBezTo>
                  <a:pt x="2125" y="1356"/>
                  <a:pt x="2149" y="1364"/>
                  <a:pt x="2167" y="1370"/>
                </a:cubicBezTo>
                <a:cubicBezTo>
                  <a:pt x="2185" y="1377"/>
                  <a:pt x="2197" y="1381"/>
                  <a:pt x="2197" y="1381"/>
                </a:cubicBezTo>
                <a:cubicBezTo>
                  <a:pt x="2206" y="1355"/>
                  <a:pt x="2206" y="1355"/>
                  <a:pt x="2206" y="1355"/>
                </a:cubicBezTo>
                <a:cubicBezTo>
                  <a:pt x="2206" y="1355"/>
                  <a:pt x="2194" y="1351"/>
                  <a:pt x="2176" y="1345"/>
                </a:cubicBezTo>
                <a:cubicBezTo>
                  <a:pt x="2158" y="1338"/>
                  <a:pt x="2133" y="1331"/>
                  <a:pt x="2109" y="1323"/>
                </a:cubicBezTo>
                <a:close/>
                <a:moveTo>
                  <a:pt x="2542" y="1529"/>
                </a:moveTo>
                <a:cubicBezTo>
                  <a:pt x="2527" y="1517"/>
                  <a:pt x="2506" y="1502"/>
                  <a:pt x="2485" y="1488"/>
                </a:cubicBezTo>
                <a:cubicBezTo>
                  <a:pt x="2463" y="1473"/>
                  <a:pt x="2441" y="1460"/>
                  <a:pt x="2424" y="1451"/>
                </a:cubicBezTo>
                <a:cubicBezTo>
                  <a:pt x="2415" y="1446"/>
                  <a:pt x="2408" y="1442"/>
                  <a:pt x="2403" y="1440"/>
                </a:cubicBezTo>
                <a:cubicBezTo>
                  <a:pt x="2398" y="1437"/>
                  <a:pt x="2395" y="1436"/>
                  <a:pt x="2395" y="1436"/>
                </a:cubicBezTo>
                <a:cubicBezTo>
                  <a:pt x="2382" y="1460"/>
                  <a:pt x="2382" y="1460"/>
                  <a:pt x="2382" y="1460"/>
                </a:cubicBezTo>
                <a:cubicBezTo>
                  <a:pt x="2382" y="1460"/>
                  <a:pt x="2385" y="1462"/>
                  <a:pt x="2390" y="1464"/>
                </a:cubicBezTo>
                <a:cubicBezTo>
                  <a:pt x="2395" y="1467"/>
                  <a:pt x="2402" y="1471"/>
                  <a:pt x="2410" y="1475"/>
                </a:cubicBezTo>
                <a:cubicBezTo>
                  <a:pt x="2426" y="1485"/>
                  <a:pt x="2448" y="1497"/>
                  <a:pt x="2469" y="1511"/>
                </a:cubicBezTo>
                <a:cubicBezTo>
                  <a:pt x="2490" y="1525"/>
                  <a:pt x="2510" y="1540"/>
                  <a:pt x="2524" y="1552"/>
                </a:cubicBezTo>
                <a:cubicBezTo>
                  <a:pt x="2532" y="1558"/>
                  <a:pt x="2538" y="1563"/>
                  <a:pt x="2542" y="1566"/>
                </a:cubicBezTo>
                <a:cubicBezTo>
                  <a:pt x="2546" y="1570"/>
                  <a:pt x="2548" y="1572"/>
                  <a:pt x="2548" y="1572"/>
                </a:cubicBezTo>
                <a:cubicBezTo>
                  <a:pt x="2567" y="1550"/>
                  <a:pt x="2567" y="1550"/>
                  <a:pt x="2567" y="1550"/>
                </a:cubicBezTo>
                <a:cubicBezTo>
                  <a:pt x="2567" y="1550"/>
                  <a:pt x="2565" y="1548"/>
                  <a:pt x="2561" y="1544"/>
                </a:cubicBezTo>
                <a:cubicBezTo>
                  <a:pt x="2556" y="1541"/>
                  <a:pt x="2550" y="1535"/>
                  <a:pt x="2542" y="1529"/>
                </a:cubicBezTo>
                <a:close/>
                <a:moveTo>
                  <a:pt x="1080" y="462"/>
                </a:moveTo>
                <a:cubicBezTo>
                  <a:pt x="1037" y="486"/>
                  <a:pt x="992" y="505"/>
                  <a:pt x="947" y="522"/>
                </a:cubicBezTo>
                <a:cubicBezTo>
                  <a:pt x="945" y="523"/>
                  <a:pt x="943" y="524"/>
                  <a:pt x="941" y="525"/>
                </a:cubicBezTo>
                <a:cubicBezTo>
                  <a:pt x="944" y="529"/>
                  <a:pt x="947" y="534"/>
                  <a:pt x="950" y="539"/>
                </a:cubicBezTo>
                <a:cubicBezTo>
                  <a:pt x="951" y="539"/>
                  <a:pt x="952" y="539"/>
                  <a:pt x="953" y="538"/>
                </a:cubicBezTo>
                <a:cubicBezTo>
                  <a:pt x="999" y="521"/>
                  <a:pt x="1045" y="501"/>
                  <a:pt x="1088" y="476"/>
                </a:cubicBezTo>
                <a:cubicBezTo>
                  <a:pt x="1092" y="474"/>
                  <a:pt x="1096" y="472"/>
                  <a:pt x="1100" y="470"/>
                </a:cubicBezTo>
                <a:cubicBezTo>
                  <a:pt x="1094" y="467"/>
                  <a:pt x="1089" y="464"/>
                  <a:pt x="1083" y="460"/>
                </a:cubicBezTo>
                <a:cubicBezTo>
                  <a:pt x="1082" y="461"/>
                  <a:pt x="1081" y="461"/>
                  <a:pt x="1080" y="462"/>
                </a:cubicBezTo>
                <a:close/>
                <a:moveTo>
                  <a:pt x="1207" y="220"/>
                </a:moveTo>
                <a:cubicBezTo>
                  <a:pt x="1213" y="220"/>
                  <a:pt x="1219" y="219"/>
                  <a:pt x="1225" y="219"/>
                </a:cubicBezTo>
                <a:cubicBezTo>
                  <a:pt x="1214" y="201"/>
                  <a:pt x="1199" y="187"/>
                  <a:pt x="1183" y="175"/>
                </a:cubicBezTo>
                <a:cubicBezTo>
                  <a:pt x="1163" y="159"/>
                  <a:pt x="1141" y="146"/>
                  <a:pt x="1118" y="135"/>
                </a:cubicBezTo>
                <a:cubicBezTo>
                  <a:pt x="1105" y="129"/>
                  <a:pt x="1092" y="123"/>
                  <a:pt x="1079" y="118"/>
                </a:cubicBezTo>
                <a:cubicBezTo>
                  <a:pt x="1079" y="123"/>
                  <a:pt x="1078" y="129"/>
                  <a:pt x="1077" y="134"/>
                </a:cubicBezTo>
                <a:cubicBezTo>
                  <a:pt x="1089" y="139"/>
                  <a:pt x="1100" y="144"/>
                  <a:pt x="1111" y="149"/>
                </a:cubicBezTo>
                <a:cubicBezTo>
                  <a:pt x="1133" y="160"/>
                  <a:pt x="1154" y="172"/>
                  <a:pt x="1174" y="187"/>
                </a:cubicBezTo>
                <a:cubicBezTo>
                  <a:pt x="1186" y="197"/>
                  <a:pt x="1197" y="208"/>
                  <a:pt x="1207" y="220"/>
                </a:cubicBezTo>
                <a:close/>
                <a:moveTo>
                  <a:pt x="1200" y="1210"/>
                </a:moveTo>
                <a:cubicBezTo>
                  <a:pt x="1403" y="1224"/>
                  <a:pt x="1403" y="1224"/>
                  <a:pt x="1403" y="1224"/>
                </a:cubicBezTo>
                <a:cubicBezTo>
                  <a:pt x="1405" y="1201"/>
                  <a:pt x="1405" y="1201"/>
                  <a:pt x="1405" y="1201"/>
                </a:cubicBezTo>
                <a:cubicBezTo>
                  <a:pt x="1201" y="1187"/>
                  <a:pt x="1201" y="1187"/>
                  <a:pt x="1201" y="1187"/>
                </a:cubicBezTo>
                <a:lnTo>
                  <a:pt x="1200" y="1210"/>
                </a:lnTo>
                <a:close/>
                <a:moveTo>
                  <a:pt x="1231" y="351"/>
                </a:moveTo>
                <a:cubicBezTo>
                  <a:pt x="1236" y="339"/>
                  <a:pt x="1241" y="327"/>
                  <a:pt x="1244" y="314"/>
                </a:cubicBezTo>
                <a:cubicBezTo>
                  <a:pt x="1244" y="311"/>
                  <a:pt x="1245" y="309"/>
                  <a:pt x="1245" y="306"/>
                </a:cubicBezTo>
                <a:cubicBezTo>
                  <a:pt x="1244" y="306"/>
                  <a:pt x="1244" y="306"/>
                  <a:pt x="1243" y="306"/>
                </a:cubicBezTo>
                <a:cubicBezTo>
                  <a:pt x="1238" y="306"/>
                  <a:pt x="1233" y="306"/>
                  <a:pt x="1229" y="306"/>
                </a:cubicBezTo>
                <a:cubicBezTo>
                  <a:pt x="1228" y="307"/>
                  <a:pt x="1228" y="309"/>
                  <a:pt x="1228" y="310"/>
                </a:cubicBezTo>
                <a:cubicBezTo>
                  <a:pt x="1225" y="322"/>
                  <a:pt x="1221" y="333"/>
                  <a:pt x="1216" y="344"/>
                </a:cubicBezTo>
                <a:cubicBezTo>
                  <a:pt x="1211" y="355"/>
                  <a:pt x="1204" y="365"/>
                  <a:pt x="1197" y="374"/>
                </a:cubicBezTo>
                <a:cubicBezTo>
                  <a:pt x="1182" y="393"/>
                  <a:pt x="1164" y="409"/>
                  <a:pt x="1144" y="422"/>
                </a:cubicBezTo>
                <a:cubicBezTo>
                  <a:pt x="1150" y="425"/>
                  <a:pt x="1155" y="427"/>
                  <a:pt x="1161" y="429"/>
                </a:cubicBezTo>
                <a:cubicBezTo>
                  <a:pt x="1162" y="429"/>
                  <a:pt x="1162" y="429"/>
                  <a:pt x="1163" y="429"/>
                </a:cubicBezTo>
                <a:cubicBezTo>
                  <a:pt x="1180" y="416"/>
                  <a:pt x="1196" y="402"/>
                  <a:pt x="1210" y="385"/>
                </a:cubicBezTo>
                <a:cubicBezTo>
                  <a:pt x="1218" y="374"/>
                  <a:pt x="1225" y="363"/>
                  <a:pt x="1231" y="351"/>
                </a:cubicBezTo>
                <a:close/>
                <a:moveTo>
                  <a:pt x="1710" y="1233"/>
                </a:moveTo>
                <a:cubicBezTo>
                  <a:pt x="1684" y="1229"/>
                  <a:pt x="1659" y="1226"/>
                  <a:pt x="1640" y="1224"/>
                </a:cubicBezTo>
                <a:cubicBezTo>
                  <a:pt x="1621" y="1221"/>
                  <a:pt x="1608" y="1220"/>
                  <a:pt x="1608" y="1220"/>
                </a:cubicBezTo>
                <a:cubicBezTo>
                  <a:pt x="1605" y="1244"/>
                  <a:pt x="1605" y="1244"/>
                  <a:pt x="1605" y="1244"/>
                </a:cubicBezTo>
                <a:cubicBezTo>
                  <a:pt x="1605" y="1244"/>
                  <a:pt x="1618" y="1246"/>
                  <a:pt x="1637" y="1248"/>
                </a:cubicBezTo>
                <a:cubicBezTo>
                  <a:pt x="1656" y="1250"/>
                  <a:pt x="1681" y="1254"/>
                  <a:pt x="1706" y="1258"/>
                </a:cubicBezTo>
                <a:cubicBezTo>
                  <a:pt x="1731" y="1261"/>
                  <a:pt x="1756" y="1265"/>
                  <a:pt x="1775" y="1269"/>
                </a:cubicBezTo>
                <a:cubicBezTo>
                  <a:pt x="1794" y="1272"/>
                  <a:pt x="1806" y="1274"/>
                  <a:pt x="1806" y="1274"/>
                </a:cubicBezTo>
                <a:cubicBezTo>
                  <a:pt x="1811" y="1249"/>
                  <a:pt x="1811" y="1249"/>
                  <a:pt x="1811" y="1249"/>
                </a:cubicBezTo>
                <a:cubicBezTo>
                  <a:pt x="1811" y="1249"/>
                  <a:pt x="1798" y="1247"/>
                  <a:pt x="1779" y="1244"/>
                </a:cubicBezTo>
                <a:cubicBezTo>
                  <a:pt x="1760" y="1241"/>
                  <a:pt x="1735" y="1237"/>
                  <a:pt x="1710" y="12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64" dirty="0">
              <a:latin typeface="Lora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A53E2F-A9FF-0DFF-6411-F92631DF8074}"/>
              </a:ext>
            </a:extLst>
          </p:cNvPr>
          <p:cNvGrpSpPr/>
          <p:nvPr/>
        </p:nvGrpSpPr>
        <p:grpSpPr>
          <a:xfrm>
            <a:off x="1058413" y="1630327"/>
            <a:ext cx="616083" cy="869764"/>
            <a:chOff x="556304" y="2760604"/>
            <a:chExt cx="594215" cy="838891"/>
          </a:xfrm>
        </p:grpSpPr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6641381E-21B5-D79B-A606-6A1BFEE03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20" y="2760604"/>
              <a:ext cx="590599" cy="838891"/>
            </a:xfrm>
            <a:custGeom>
              <a:avLst/>
              <a:gdLst>
                <a:gd name="T0" fmla="*/ 150 w 300"/>
                <a:gd name="T1" fmla="*/ 0 h 426"/>
                <a:gd name="T2" fmla="*/ 0 w 300"/>
                <a:gd name="T3" fmla="*/ 149 h 426"/>
                <a:gd name="T4" fmla="*/ 150 w 300"/>
                <a:gd name="T5" fmla="*/ 426 h 426"/>
                <a:gd name="T6" fmla="*/ 300 w 300"/>
                <a:gd name="T7" fmla="*/ 149 h 426"/>
                <a:gd name="T8" fmla="*/ 150 w 30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426">
                  <a:moveTo>
                    <a:pt x="150" y="0"/>
                  </a:moveTo>
                  <a:cubicBezTo>
                    <a:pt x="67" y="0"/>
                    <a:pt x="0" y="67"/>
                    <a:pt x="0" y="149"/>
                  </a:cubicBezTo>
                  <a:cubicBezTo>
                    <a:pt x="0" y="253"/>
                    <a:pt x="150" y="426"/>
                    <a:pt x="150" y="426"/>
                  </a:cubicBezTo>
                  <a:cubicBezTo>
                    <a:pt x="150" y="426"/>
                    <a:pt x="300" y="253"/>
                    <a:pt x="300" y="149"/>
                  </a:cubicBezTo>
                  <a:cubicBezTo>
                    <a:pt x="300" y="67"/>
                    <a:pt x="233" y="0"/>
                    <a:pt x="1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4BE909DF-4E6F-0B7B-F780-4A5E00226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04" y="2766631"/>
              <a:ext cx="590599" cy="590599"/>
            </a:xfrm>
            <a:custGeom>
              <a:avLst/>
              <a:gdLst>
                <a:gd name="T0" fmla="*/ 251 w 300"/>
                <a:gd name="T1" fmla="*/ 96 h 300"/>
                <a:gd name="T2" fmla="*/ 94 w 300"/>
                <a:gd name="T3" fmla="*/ 248 h 300"/>
                <a:gd name="T4" fmla="*/ 52 w 300"/>
                <a:gd name="T5" fmla="*/ 206 h 300"/>
                <a:gd name="T6" fmla="*/ 205 w 300"/>
                <a:gd name="T7" fmla="*/ 49 h 300"/>
                <a:gd name="T8" fmla="*/ 251 w 300"/>
                <a:gd name="T9" fmla="*/ 9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300">
                  <a:moveTo>
                    <a:pt x="251" y="96"/>
                  </a:moveTo>
                  <a:cubicBezTo>
                    <a:pt x="300" y="199"/>
                    <a:pt x="197" y="300"/>
                    <a:pt x="94" y="248"/>
                  </a:cubicBezTo>
                  <a:cubicBezTo>
                    <a:pt x="76" y="239"/>
                    <a:pt x="61" y="224"/>
                    <a:pt x="52" y="206"/>
                  </a:cubicBezTo>
                  <a:cubicBezTo>
                    <a:pt x="0" y="103"/>
                    <a:pt x="101" y="0"/>
                    <a:pt x="205" y="49"/>
                  </a:cubicBezTo>
                  <a:cubicBezTo>
                    <a:pt x="225" y="59"/>
                    <a:pt x="241" y="75"/>
                    <a:pt x="25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B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0059228-7105-919E-B814-C2646078F73E}"/>
              </a:ext>
            </a:extLst>
          </p:cNvPr>
          <p:cNvSpPr txBox="1"/>
          <p:nvPr/>
        </p:nvSpPr>
        <p:spPr>
          <a:xfrm>
            <a:off x="6373217" y="546445"/>
            <a:ext cx="49887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From Pixels to Predictions</a:t>
            </a:r>
            <a:endParaRPr lang="en-IN" sz="6000" b="1" dirty="0">
              <a:latin typeface="Lora" pitchFamily="2" charset="0"/>
              <a:ea typeface="Roboto" pitchFamily="2" charset="0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8E1BA-96B8-2992-DB94-0A89E468B627}"/>
              </a:ext>
            </a:extLst>
          </p:cNvPr>
          <p:cNvSpPr txBox="1"/>
          <p:nvPr/>
        </p:nvSpPr>
        <p:spPr>
          <a:xfrm>
            <a:off x="-1674598" y="1327958"/>
            <a:ext cx="282554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Model CNN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6046EA-7CB9-6DF1-4A0B-05DCC32E2B03}"/>
              </a:ext>
            </a:extLst>
          </p:cNvPr>
          <p:cNvGrpSpPr/>
          <p:nvPr/>
        </p:nvGrpSpPr>
        <p:grpSpPr>
          <a:xfrm>
            <a:off x="2836679" y="441899"/>
            <a:ext cx="467372" cy="661071"/>
            <a:chOff x="2271450" y="1614361"/>
            <a:chExt cx="450783" cy="637605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EEE9BEC9-64AE-F16C-9E96-7B03C2F42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066" y="1614361"/>
              <a:ext cx="447167" cy="637605"/>
            </a:xfrm>
            <a:custGeom>
              <a:avLst/>
              <a:gdLst>
                <a:gd name="T0" fmla="*/ 114 w 227"/>
                <a:gd name="T1" fmla="*/ 0 h 324"/>
                <a:gd name="T2" fmla="*/ 0 w 227"/>
                <a:gd name="T3" fmla="*/ 114 h 324"/>
                <a:gd name="T4" fmla="*/ 114 w 227"/>
                <a:gd name="T5" fmla="*/ 324 h 324"/>
                <a:gd name="T6" fmla="*/ 227 w 227"/>
                <a:gd name="T7" fmla="*/ 114 h 324"/>
                <a:gd name="T8" fmla="*/ 114 w 227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24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92"/>
                    <a:pt x="114" y="324"/>
                    <a:pt x="114" y="324"/>
                  </a:cubicBezTo>
                  <a:cubicBezTo>
                    <a:pt x="114" y="324"/>
                    <a:pt x="227" y="192"/>
                    <a:pt x="227" y="114"/>
                  </a:cubicBezTo>
                  <a:cubicBezTo>
                    <a:pt x="227" y="51"/>
                    <a:pt x="176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2296" tIns="41148" rIns="82296" bIns="4114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64" dirty="0">
                <a:latin typeface="Lora" pitchFamily="2" charset="0"/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0D5141F-CFD7-E554-DAEA-03CDC1B37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450" y="1620388"/>
              <a:ext cx="449578" cy="447167"/>
            </a:xfrm>
            <a:custGeom>
              <a:avLst/>
              <a:gdLst>
                <a:gd name="T0" fmla="*/ 191 w 228"/>
                <a:gd name="T1" fmla="*/ 72 h 227"/>
                <a:gd name="T2" fmla="*/ 72 w 228"/>
                <a:gd name="T3" fmla="*/ 188 h 227"/>
                <a:gd name="T4" fmla="*/ 40 w 228"/>
                <a:gd name="T5" fmla="*/ 156 h 227"/>
                <a:gd name="T6" fmla="*/ 156 w 228"/>
                <a:gd name="T7" fmla="*/ 37 h 227"/>
                <a:gd name="T8" fmla="*/ 191 w 228"/>
                <a:gd name="T9" fmla="*/ 72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227">
                  <a:moveTo>
                    <a:pt x="191" y="72"/>
                  </a:moveTo>
                  <a:cubicBezTo>
                    <a:pt x="228" y="150"/>
                    <a:pt x="150" y="227"/>
                    <a:pt x="72" y="188"/>
                  </a:cubicBezTo>
                  <a:cubicBezTo>
                    <a:pt x="58" y="181"/>
                    <a:pt x="47" y="170"/>
                    <a:pt x="40" y="156"/>
                  </a:cubicBezTo>
                  <a:cubicBezTo>
                    <a:pt x="0" y="77"/>
                    <a:pt x="77" y="0"/>
                    <a:pt x="156" y="37"/>
                  </a:cubicBezTo>
                  <a:cubicBezTo>
                    <a:pt x="171" y="44"/>
                    <a:pt x="184" y="56"/>
                    <a:pt x="191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2296" tIns="41148" rIns="82296" bIns="41148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6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Lora" pitchFamily="2" charset="0"/>
                </a:rPr>
                <a:t>A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3423D43-7C43-749F-567F-B2F58B4E080E}"/>
              </a:ext>
            </a:extLst>
          </p:cNvPr>
          <p:cNvSpPr txBox="1"/>
          <p:nvPr/>
        </p:nvSpPr>
        <p:spPr>
          <a:xfrm>
            <a:off x="2950466" y="510241"/>
            <a:ext cx="3189714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dirty="0">
                <a:latin typeface="Georgia" panose="02040502050405020303" pitchFamily="18" charset="0"/>
              </a:rPr>
              <a:t>Introduction (Explain  MNIST Dataset)</a:t>
            </a:r>
          </a:p>
          <a:p>
            <a:pPr algn="r">
              <a:spcBef>
                <a:spcPts val="600"/>
              </a:spcBef>
            </a:pPr>
            <a:r>
              <a:rPr lang="en-GB" sz="1400" dirty="0">
                <a:latin typeface="Georgia Pro Light" panose="02040302050405020303" pitchFamily="18" charset="0"/>
              </a:rPr>
              <a:t>.</a:t>
            </a:r>
            <a:endParaRPr lang="en-US" sz="1400" dirty="0">
              <a:latin typeface="Georgia Pro Light" panose="020403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F14DB-6941-3331-2BF6-70398E67C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43505-C6D8-80F8-16CB-4315825E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6</a:t>
            </a:fld>
            <a:endParaRPr lang="en-US"/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9F9EE1F9-FF9E-1CF2-3436-46FDC7980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05" y="136525"/>
            <a:ext cx="5109990" cy="11973855"/>
          </a:xfr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D058CF8-7B88-FABE-37CE-084789886F71}"/>
              </a:ext>
            </a:extLst>
          </p:cNvPr>
          <p:cNvSpPr txBox="1"/>
          <p:nvPr/>
        </p:nvSpPr>
        <p:spPr>
          <a:xfrm>
            <a:off x="0" y="2088195"/>
            <a:ext cx="3366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Applies </a:t>
            </a:r>
            <a:r>
              <a:rPr lang="en-US" b="1" dirty="0"/>
              <a:t>32 filters</a:t>
            </a:r>
            <a:r>
              <a:rPr lang="en-US" dirty="0"/>
              <a:t> to extract simple features (edges, corners, textures) from grayscale input images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ED92D8-1F3B-23A8-5CEE-EEF2AAD3483B}"/>
              </a:ext>
            </a:extLst>
          </p:cNvPr>
          <p:cNvSpPr/>
          <p:nvPr/>
        </p:nvSpPr>
        <p:spPr>
          <a:xfrm>
            <a:off x="3435472" y="191729"/>
            <a:ext cx="5109990" cy="95864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softEdge rad="3937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198C62-3A0E-FF32-8A9F-6504E038C3E7}"/>
              </a:ext>
            </a:extLst>
          </p:cNvPr>
          <p:cNvSpPr/>
          <p:nvPr/>
        </p:nvSpPr>
        <p:spPr>
          <a:xfrm>
            <a:off x="3435472" y="81075"/>
            <a:ext cx="5219537" cy="1205578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A78721F-786E-D31F-A2AA-D8B90C2FC765}"/>
              </a:ext>
            </a:extLst>
          </p:cNvPr>
          <p:cNvSpPr/>
          <p:nvPr/>
        </p:nvSpPr>
        <p:spPr>
          <a:xfrm>
            <a:off x="3541005" y="1460049"/>
            <a:ext cx="5219537" cy="1205578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40CE4E-4391-453F-9A2B-25A9064717CF}"/>
              </a:ext>
            </a:extLst>
          </p:cNvPr>
          <p:cNvSpPr txBox="1"/>
          <p:nvPr/>
        </p:nvSpPr>
        <p:spPr>
          <a:xfrm>
            <a:off x="8935228" y="2019296"/>
            <a:ext cx="3065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Learns more complex patterns by combining earlier features.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E43F1A3-8B05-92C1-0854-806850149FE8}"/>
              </a:ext>
            </a:extLst>
          </p:cNvPr>
          <p:cNvSpPr/>
          <p:nvPr/>
        </p:nvSpPr>
        <p:spPr>
          <a:xfrm>
            <a:off x="3486231" y="2785612"/>
            <a:ext cx="5219537" cy="1205578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00A1764-C4E9-8C9F-9550-E21D6F3C8239}"/>
              </a:ext>
            </a:extLst>
          </p:cNvPr>
          <p:cNvSpPr txBox="1"/>
          <p:nvPr/>
        </p:nvSpPr>
        <p:spPr>
          <a:xfrm>
            <a:off x="8935228" y="3344859"/>
            <a:ext cx="30656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Reduces spatial size (</a:t>
            </a:r>
            <a:r>
              <a:rPr lang="en-US" dirty="0" err="1"/>
              <a:t>downsampling</a:t>
            </a:r>
            <a:r>
              <a:rPr lang="en-US" dirty="0"/>
              <a:t>), keeping important features while reducing computation..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F50F1E-FA03-6E98-0CE7-445B4139B091}"/>
              </a:ext>
            </a:extLst>
          </p:cNvPr>
          <p:cNvSpPr/>
          <p:nvPr/>
        </p:nvSpPr>
        <p:spPr>
          <a:xfrm>
            <a:off x="3486231" y="4175833"/>
            <a:ext cx="5219537" cy="1205578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43EEE8-F303-AA07-3EB6-4F69C49D28EB}"/>
              </a:ext>
            </a:extLst>
          </p:cNvPr>
          <p:cNvSpPr txBox="1"/>
          <p:nvPr/>
        </p:nvSpPr>
        <p:spPr>
          <a:xfrm>
            <a:off x="248878" y="4545188"/>
            <a:ext cx="28685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Further refines the features; now focuses on higher-level shapes or patterns.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34F2A6-42E5-1988-6BA9-51D9371193D6}"/>
              </a:ext>
            </a:extLst>
          </p:cNvPr>
          <p:cNvSpPr/>
          <p:nvPr/>
        </p:nvSpPr>
        <p:spPr>
          <a:xfrm>
            <a:off x="3536991" y="5547307"/>
            <a:ext cx="5219537" cy="1205578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E5F4BC-30E8-B727-64E3-FB5CC7EBE160}"/>
              </a:ext>
            </a:extLst>
          </p:cNvPr>
          <p:cNvSpPr txBox="1"/>
          <p:nvPr/>
        </p:nvSpPr>
        <p:spPr>
          <a:xfrm>
            <a:off x="9129334" y="5292546"/>
            <a:ext cx="24261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Downsamples</a:t>
            </a:r>
            <a:r>
              <a:rPr lang="en-US" dirty="0"/>
              <a:t> again to condense the feature map before classification layers.</a:t>
            </a:r>
          </a:p>
        </p:txBody>
      </p:sp>
    </p:spTree>
    <p:extLst>
      <p:ext uri="{BB962C8B-B14F-4D97-AF65-F5344CB8AC3E}">
        <p14:creationId xmlns:p14="http://schemas.microsoft.com/office/powerpoint/2010/main" val="116757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47" grpId="0" animBg="1"/>
      <p:bldP spid="47" grpId="1" animBg="1"/>
      <p:bldP spid="48" grpId="0" animBg="1"/>
      <p:bldP spid="48" grpId="1" animBg="1"/>
      <p:bldP spid="50" grpId="0"/>
      <p:bldP spid="50" grpId="1"/>
      <p:bldP spid="51" grpId="0" animBg="1"/>
      <p:bldP spid="51" grpId="1" animBg="1"/>
      <p:bldP spid="52" grpId="0"/>
      <p:bldP spid="52" grpId="1"/>
      <p:bldP spid="53" grpId="0" animBg="1"/>
      <p:bldP spid="53" grpId="1" animBg="1"/>
      <p:bldP spid="55" grpId="0"/>
      <p:bldP spid="55" grpId="1"/>
      <p:bldP spid="56" grpId="0" animBg="1"/>
      <p:bldP spid="56" grpId="1" animBg="1"/>
      <p:bldP spid="58" grpId="0"/>
      <p:bldP spid="5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849D9-90B3-DD63-D171-7619EB02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2FC2A-C5BB-E279-354A-F3B022334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52" y="-8330959"/>
            <a:ext cx="6345903" cy="148698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69740C-297C-D254-942A-A510B420E035}"/>
              </a:ext>
            </a:extLst>
          </p:cNvPr>
          <p:cNvSpPr/>
          <p:nvPr/>
        </p:nvSpPr>
        <p:spPr>
          <a:xfrm>
            <a:off x="3096259" y="199061"/>
            <a:ext cx="5811767" cy="1423261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750000-17D0-FCA5-3068-3B5F8EF5C052}"/>
              </a:ext>
            </a:extLst>
          </p:cNvPr>
          <p:cNvSpPr txBox="1"/>
          <p:nvPr/>
        </p:nvSpPr>
        <p:spPr>
          <a:xfrm>
            <a:off x="-132735" y="1513008"/>
            <a:ext cx="3366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Turns the 3D feature map into a 1D vector for the dense layers.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D05264-A440-EB31-48E7-B0FCB99F4C8C}"/>
              </a:ext>
            </a:extLst>
          </p:cNvPr>
          <p:cNvSpPr/>
          <p:nvPr/>
        </p:nvSpPr>
        <p:spPr>
          <a:xfrm>
            <a:off x="2995519" y="1836173"/>
            <a:ext cx="5811767" cy="1423261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EDFB43-0134-5E13-BAC8-09284D1D4068}"/>
              </a:ext>
            </a:extLst>
          </p:cNvPr>
          <p:cNvSpPr txBox="1"/>
          <p:nvPr/>
        </p:nvSpPr>
        <p:spPr>
          <a:xfrm>
            <a:off x="8825681" y="2224637"/>
            <a:ext cx="33663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Fully connected layer for learning high-level combinations of features.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8BA284-2984-B145-12B3-66F6897F8AB9}"/>
              </a:ext>
            </a:extLst>
          </p:cNvPr>
          <p:cNvSpPr/>
          <p:nvPr/>
        </p:nvSpPr>
        <p:spPr>
          <a:xfrm>
            <a:off x="3013914" y="3473285"/>
            <a:ext cx="5811767" cy="1423261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34E0E6-451A-D283-0F09-C0242A0B2858}"/>
              </a:ext>
            </a:extLst>
          </p:cNvPr>
          <p:cNvSpPr txBox="1"/>
          <p:nvPr/>
        </p:nvSpPr>
        <p:spPr>
          <a:xfrm>
            <a:off x="152726" y="3681063"/>
            <a:ext cx="26125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Further condenses representation while keeping discriminative information.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F899CB-D2F3-0B60-967C-EE65A3F85A3D}"/>
              </a:ext>
            </a:extLst>
          </p:cNvPr>
          <p:cNvSpPr/>
          <p:nvPr/>
        </p:nvSpPr>
        <p:spPr>
          <a:xfrm>
            <a:off x="3022517" y="5206932"/>
            <a:ext cx="5811767" cy="1423261"/>
          </a:xfrm>
          <a:prstGeom prst="rect">
            <a:avLst/>
          </a:prstGeom>
          <a:noFill/>
          <a:ln w="730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5BEFAD-C91E-8524-21D6-1B6347601D71}"/>
              </a:ext>
            </a:extLst>
          </p:cNvPr>
          <p:cNvSpPr txBox="1"/>
          <p:nvPr/>
        </p:nvSpPr>
        <p:spPr>
          <a:xfrm>
            <a:off x="9074355" y="5064740"/>
            <a:ext cx="26125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 layer with </a:t>
            </a:r>
            <a:r>
              <a:rPr lang="en-US" b="1" dirty="0"/>
              <a:t>10 neurons</a:t>
            </a:r>
            <a:r>
              <a:rPr lang="en-US" dirty="0"/>
              <a:t>, one for each class, producing the final classification scores</a:t>
            </a:r>
          </a:p>
        </p:txBody>
      </p:sp>
    </p:spTree>
    <p:extLst>
      <p:ext uri="{BB962C8B-B14F-4D97-AF65-F5344CB8AC3E}">
        <p14:creationId xmlns:p14="http://schemas.microsoft.com/office/powerpoint/2010/main" val="252930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9413F-91E7-8269-10A1-06DF8434C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8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58C4D7-EE10-21C8-DE48-CB5B8C9FE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94" y="537143"/>
            <a:ext cx="9156211" cy="428854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678AE9-0E7C-9A4C-429C-772530D4DFBF}"/>
              </a:ext>
            </a:extLst>
          </p:cNvPr>
          <p:cNvSpPr txBox="1"/>
          <p:nvPr/>
        </p:nvSpPr>
        <p:spPr>
          <a:xfrm>
            <a:off x="4635910" y="5129353"/>
            <a:ext cx="36797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</a:rPr>
              <a:t>Test accuracy: 99.08%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117F16-7847-DF45-979C-FF98C1F52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605" y="323911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8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AF9C9-34E9-81F6-9334-615125F1A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C61DE-C198-465C-8C84-606A27CF6B2D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5A052-EC77-7BD9-1BC9-1AF8A6F5EA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87" r="26694" b="33134"/>
          <a:stretch>
            <a:fillRect/>
          </a:stretch>
        </p:blipFill>
        <p:spPr>
          <a:xfrm>
            <a:off x="678425" y="599103"/>
            <a:ext cx="8937523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203DA1-5E2B-1A94-6A9D-5E3F8E5C5ED9}"/>
              </a:ext>
            </a:extLst>
          </p:cNvPr>
          <p:cNvSpPr txBox="1"/>
          <p:nvPr/>
        </p:nvSpPr>
        <p:spPr>
          <a:xfrm>
            <a:off x="2512142" y="5433020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F1F1F"/>
                </a:solidFill>
                <a:effectLst/>
              </a:rPr>
              <a:t>Number of correct predictions: 9908 Number of wrong prediction : 92 Total test samples: 10000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F3053-3DBC-74B8-A493-35FB972BC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50" y="3544838"/>
            <a:ext cx="35433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6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2583</TotalTime>
  <Words>882</Words>
  <Application>Microsoft Office PowerPoint</Application>
  <PresentationFormat>Widescreen</PresentationFormat>
  <Paragraphs>162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Georgia</vt:lpstr>
      <vt:lpstr>Georgia Pro Light</vt:lpstr>
      <vt:lpstr>Lora</vt:lpstr>
      <vt:lpstr>Noto Sans</vt:lpstr>
      <vt:lpstr>Roboto</vt:lpstr>
      <vt:lpstr>Office Theme</vt:lpstr>
      <vt:lpstr>Adversarial Attacks on MNIST using FGSM &amp; 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ϵ=0.05 </vt:lpstr>
      <vt:lpstr>PowerPoint Presentation</vt:lpstr>
      <vt:lpstr>For ϵ=0.1 </vt:lpstr>
      <vt:lpstr>PowerPoint Presentation</vt:lpstr>
      <vt:lpstr>For ϵ=0.2</vt:lpstr>
      <vt:lpstr>PowerPoint Presentation</vt:lpstr>
      <vt:lpstr>For ϵ=0.3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solution : PGD adversarial training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Reem AL-ZOUHBY</dc:creator>
  <cp:lastModifiedBy>Reem AL-ZOUHBY</cp:lastModifiedBy>
  <cp:revision>4</cp:revision>
  <dcterms:created xsi:type="dcterms:W3CDTF">2025-08-08T16:42:36Z</dcterms:created>
  <dcterms:modified xsi:type="dcterms:W3CDTF">2025-08-10T13:24:30Z</dcterms:modified>
</cp:coreProperties>
</file>